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9" r:id="rId2"/>
    <p:sldMasterId id="2147483671" r:id="rId3"/>
    <p:sldMasterId id="2147483683" r:id="rId4"/>
  </p:sldMasterIdLst>
  <p:notesMasterIdLst>
    <p:notesMasterId r:id="rId53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5" r:id="rId50"/>
    <p:sldId id="306" r:id="rId51"/>
    <p:sldId id="308" r:id="rId52"/>
  </p:sldIdLst>
  <p:sldSz cx="17340263" cy="9753600"/>
  <p:notesSz cx="6858000" cy="9144000"/>
  <p:embeddedFontLst>
    <p:embeddedFont>
      <p:font typeface="DFKai-SB" panose="03000509000000000000" pitchFamily="65" charset="-120"/>
      <p:regular r:id="rId54"/>
    </p:embeddedFont>
    <p:embeddedFont>
      <p:font typeface="Georgia" panose="02040502050405020303" pitchFamily="18" charset="0"/>
      <p:regular r:id="rId55"/>
      <p:bold r:id="rId56"/>
      <p:italic r:id="rId57"/>
      <p:boldItalic r:id="rId58"/>
    </p:embeddedFont>
    <p:embeddedFont>
      <p:font typeface="Helvetica Neue" panose="020B0604020202020204" charset="0"/>
      <p:regular r:id="rId59"/>
      <p:bold r:id="rId60"/>
      <p:italic r:id="rId61"/>
      <p:boldItalic r:id="rId62"/>
    </p:embeddedFont>
    <p:embeddedFont>
      <p:font typeface="Helvetica Neue Light" panose="020B0604020202020204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72" userDrawn="1">
          <p15:clr>
            <a:srgbClr val="000000"/>
          </p15:clr>
        </p15:guide>
        <p15:guide id="2" pos="5462" userDrawn="1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1" roundtripDataSignature="AMtx7mic4oDZRHvxRz6N8IeC3PgZOlkNF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slab" initials="o" lastIdx="1" clrIdx="0">
    <p:extLst>
      <p:ext uri="{19B8F6BF-5375-455C-9EA6-DF929625EA0E}">
        <p15:presenceInfo xmlns:p15="http://schemas.microsoft.com/office/powerpoint/2012/main" userId="osla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815C2B5-FDCA-4B50-9339-28619AE5BA24}">
  <a:tblStyle styleId="{6815C2B5-FDCA-4B50-9339-28619AE5BA2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792" y="78"/>
      </p:cViewPr>
      <p:guideLst>
        <p:guide orient="horz" pos="3072"/>
        <p:guide pos="54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font" Target="fonts/font8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77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6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4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font" Target="fonts/font2.fntdata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customschemas.google.com/relationships/presentationmetadata" Target="meta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子閎 林" userId="d496ebd3736cf63e" providerId="LiveId" clId="{F3DF09F1-7519-4708-9FFB-AED5CE580757}"/>
    <pc:docChg chg="undo custSel addSld delSld modSld">
      <pc:chgData name="子閎 林" userId="d496ebd3736cf63e" providerId="LiveId" clId="{F3DF09F1-7519-4708-9FFB-AED5CE580757}" dt="2023-09-12T03:45:58.655" v="207" actId="2696"/>
      <pc:docMkLst>
        <pc:docMk/>
      </pc:docMkLst>
      <pc:sldChg chg="del">
        <pc:chgData name="子閎 林" userId="d496ebd3736cf63e" providerId="LiveId" clId="{F3DF09F1-7519-4708-9FFB-AED5CE580757}" dt="2023-09-12T03:38:08.620" v="21" actId="2696"/>
        <pc:sldMkLst>
          <pc:docMk/>
          <pc:sldMk cId="0" sldId="263"/>
        </pc:sldMkLst>
      </pc:sldChg>
      <pc:sldChg chg="modSp mod">
        <pc:chgData name="子閎 林" userId="d496ebd3736cf63e" providerId="LiveId" clId="{F3DF09F1-7519-4708-9FFB-AED5CE580757}" dt="2023-09-12T03:44:42.438" v="206" actId="20577"/>
        <pc:sldMkLst>
          <pc:docMk/>
          <pc:sldMk cId="0" sldId="266"/>
        </pc:sldMkLst>
        <pc:spChg chg="mod">
          <ac:chgData name="子閎 林" userId="d496ebd3736cf63e" providerId="LiveId" clId="{F3DF09F1-7519-4708-9FFB-AED5CE580757}" dt="2023-09-12T03:44:42.438" v="206" actId="20577"/>
          <ac:spMkLst>
            <pc:docMk/>
            <pc:sldMk cId="0" sldId="266"/>
            <ac:spMk id="236" creationId="{00000000-0000-0000-0000-000000000000}"/>
          </ac:spMkLst>
        </pc:spChg>
      </pc:sldChg>
      <pc:sldChg chg="modSp mod">
        <pc:chgData name="子閎 林" userId="d496ebd3736cf63e" providerId="LiveId" clId="{F3DF09F1-7519-4708-9FFB-AED5CE580757}" dt="2023-09-12T03:38:25.135" v="23" actId="20577"/>
        <pc:sldMkLst>
          <pc:docMk/>
          <pc:sldMk cId="0" sldId="267"/>
        </pc:sldMkLst>
        <pc:spChg chg="mod">
          <ac:chgData name="子閎 林" userId="d496ebd3736cf63e" providerId="LiveId" clId="{F3DF09F1-7519-4708-9FFB-AED5CE580757}" dt="2023-09-12T03:38:25.135" v="23" actId="20577"/>
          <ac:spMkLst>
            <pc:docMk/>
            <pc:sldMk cId="0" sldId="267"/>
            <ac:spMk id="243" creationId="{00000000-0000-0000-0000-000000000000}"/>
          </ac:spMkLst>
        </pc:spChg>
      </pc:sldChg>
      <pc:sldChg chg="modSp mod">
        <pc:chgData name="子閎 林" userId="d496ebd3736cf63e" providerId="LiveId" clId="{F3DF09F1-7519-4708-9FFB-AED5CE580757}" dt="2023-09-12T03:38:29.696" v="25" actId="20577"/>
        <pc:sldMkLst>
          <pc:docMk/>
          <pc:sldMk cId="0" sldId="268"/>
        </pc:sldMkLst>
        <pc:spChg chg="mod">
          <ac:chgData name="子閎 林" userId="d496ebd3736cf63e" providerId="LiveId" clId="{F3DF09F1-7519-4708-9FFB-AED5CE580757}" dt="2023-09-12T03:38:29.696" v="25" actId="20577"/>
          <ac:spMkLst>
            <pc:docMk/>
            <pc:sldMk cId="0" sldId="268"/>
            <ac:spMk id="250" creationId="{00000000-0000-0000-0000-000000000000}"/>
          </ac:spMkLst>
        </pc:spChg>
      </pc:sldChg>
      <pc:sldChg chg="modSp mod">
        <pc:chgData name="子閎 林" userId="d496ebd3736cf63e" providerId="LiveId" clId="{F3DF09F1-7519-4708-9FFB-AED5CE580757}" dt="2023-09-12T03:38:34.988" v="27" actId="20577"/>
        <pc:sldMkLst>
          <pc:docMk/>
          <pc:sldMk cId="0" sldId="269"/>
        </pc:sldMkLst>
        <pc:spChg chg="mod">
          <ac:chgData name="子閎 林" userId="d496ebd3736cf63e" providerId="LiveId" clId="{F3DF09F1-7519-4708-9FFB-AED5CE580757}" dt="2023-09-12T03:38:34.988" v="27" actId="20577"/>
          <ac:spMkLst>
            <pc:docMk/>
            <pc:sldMk cId="0" sldId="269"/>
            <ac:spMk id="257" creationId="{00000000-0000-0000-0000-000000000000}"/>
          </ac:spMkLst>
        </pc:spChg>
      </pc:sldChg>
      <pc:sldChg chg="modSp mod">
        <pc:chgData name="子閎 林" userId="d496ebd3736cf63e" providerId="LiveId" clId="{F3DF09F1-7519-4708-9FFB-AED5CE580757}" dt="2023-09-12T03:38:39.512" v="29" actId="20577"/>
        <pc:sldMkLst>
          <pc:docMk/>
          <pc:sldMk cId="0" sldId="270"/>
        </pc:sldMkLst>
        <pc:spChg chg="mod">
          <ac:chgData name="子閎 林" userId="d496ebd3736cf63e" providerId="LiveId" clId="{F3DF09F1-7519-4708-9FFB-AED5CE580757}" dt="2023-09-12T03:38:39.512" v="29" actId="20577"/>
          <ac:spMkLst>
            <pc:docMk/>
            <pc:sldMk cId="0" sldId="270"/>
            <ac:spMk id="264" creationId="{00000000-0000-0000-0000-000000000000}"/>
          </ac:spMkLst>
        </pc:spChg>
      </pc:sldChg>
      <pc:sldChg chg="modSp mod">
        <pc:chgData name="子閎 林" userId="d496ebd3736cf63e" providerId="LiveId" clId="{F3DF09F1-7519-4708-9FFB-AED5CE580757}" dt="2023-09-12T03:38:44.117" v="31" actId="20577"/>
        <pc:sldMkLst>
          <pc:docMk/>
          <pc:sldMk cId="0" sldId="271"/>
        </pc:sldMkLst>
        <pc:spChg chg="mod">
          <ac:chgData name="子閎 林" userId="d496ebd3736cf63e" providerId="LiveId" clId="{F3DF09F1-7519-4708-9FFB-AED5CE580757}" dt="2023-09-12T03:38:44.117" v="31" actId="20577"/>
          <ac:spMkLst>
            <pc:docMk/>
            <pc:sldMk cId="0" sldId="271"/>
            <ac:spMk id="271" creationId="{00000000-0000-0000-0000-000000000000}"/>
          </ac:spMkLst>
        </pc:spChg>
      </pc:sldChg>
      <pc:sldChg chg="del">
        <pc:chgData name="子閎 林" userId="d496ebd3736cf63e" providerId="LiveId" clId="{F3DF09F1-7519-4708-9FFB-AED5CE580757}" dt="2023-09-12T03:37:41.326" v="20" actId="2696"/>
        <pc:sldMkLst>
          <pc:docMk/>
          <pc:sldMk cId="0" sldId="304"/>
        </pc:sldMkLst>
      </pc:sldChg>
      <pc:sldChg chg="modSp mod">
        <pc:chgData name="子閎 林" userId="d496ebd3736cf63e" providerId="LiveId" clId="{F3DF09F1-7519-4708-9FFB-AED5CE580757}" dt="2023-09-12T03:37:27.433" v="19" actId="20577"/>
        <pc:sldMkLst>
          <pc:docMk/>
          <pc:sldMk cId="0" sldId="305"/>
        </pc:sldMkLst>
        <pc:spChg chg="mod">
          <ac:chgData name="子閎 林" userId="d496ebd3736cf63e" providerId="LiveId" clId="{F3DF09F1-7519-4708-9FFB-AED5CE580757}" dt="2023-09-12T03:37:27.433" v="19" actId="20577"/>
          <ac:spMkLst>
            <pc:docMk/>
            <pc:sldMk cId="0" sldId="305"/>
            <ac:spMk id="562" creationId="{00000000-0000-0000-0000-000000000000}"/>
          </ac:spMkLst>
        </pc:spChg>
      </pc:sldChg>
      <pc:sldChg chg="del">
        <pc:chgData name="子閎 林" userId="d496ebd3736cf63e" providerId="LiveId" clId="{F3DF09F1-7519-4708-9FFB-AED5CE580757}" dt="2023-09-12T03:45:58.655" v="207" actId="2696"/>
        <pc:sldMkLst>
          <pc:docMk/>
          <pc:sldMk cId="2527510346" sldId="309"/>
        </pc:sldMkLst>
      </pc:sldChg>
      <pc:sldChg chg="modSp add del mod">
        <pc:chgData name="子閎 林" userId="d496ebd3736cf63e" providerId="LiveId" clId="{F3DF09F1-7519-4708-9FFB-AED5CE580757}" dt="2023-09-12T03:40:26.298" v="35" actId="47"/>
        <pc:sldMkLst>
          <pc:docMk/>
          <pc:sldMk cId="2201434627" sldId="310"/>
        </pc:sldMkLst>
        <pc:spChg chg="mod">
          <ac:chgData name="子閎 林" userId="d496ebd3736cf63e" providerId="LiveId" clId="{F3DF09F1-7519-4708-9FFB-AED5CE580757}" dt="2023-09-12T03:40:21.405" v="34" actId="20577"/>
          <ac:spMkLst>
            <pc:docMk/>
            <pc:sldMk cId="2201434627" sldId="310"/>
            <ac:spMk id="236" creationId="{00000000-0000-0000-0000-000000000000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06T18:26:45.760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0" name="Google Shape;1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8" name="Google Shape;24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5" name="Google Shape;25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2" name="Google Shape;26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9" name="Google Shape;26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1" name="Google Shape;28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7" name="Google Shape;28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4" name="Google Shape;29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1" name="Google Shape;30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8" name="Google Shape;30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5" name="Google Shape;31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9" name="Google Shape;32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6" name="Google Shape;33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3" name="Google Shape;34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1" name="Google Shape;35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1" name="Google Shape;37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8" name="Google Shape;37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8" name="Google Shape;38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6" name="Google Shape;39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100"/>
              <a:buNone/>
            </a:pPr>
            <a:r>
              <a:rPr lang="en-US" altLang="zh-TW" b="0" i="0" dirty="0">
                <a:solidFill>
                  <a:srgbClr val="000000"/>
                </a:solidFill>
                <a:effectLst/>
                <a:latin typeface="Noto Sans TC"/>
              </a:rPr>
              <a:t>Shell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Noto Sans TC"/>
              </a:rPr>
              <a:t>是系統溝通的一個工具介面</a:t>
            </a:r>
            <a:endParaRPr dirty="0"/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8" name="Google Shape;40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0" name="Google Shape;42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6" name="Google Shape;43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46" name="Google Shape;44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5" name="Google Shape;45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6" name="Google Shape;46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5" name="Google Shape;47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4" name="Google Shape;484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493" name="Google Shape;49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03" name="Google Shape;50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rgbClr val="DEC8EE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3" name="Google Shape;51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0" name="Google Shape;520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7" name="Google Shape;52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0" name="Google Shape;540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7" name="Google Shape;547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9" name="Google Shape;559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5" name="Google Shape;565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1" name="Google Shape;581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3" name="Google Shape;19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5" name="Google Shape;2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4" name="Google Shape;23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1" name="Google Shape;2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5"/>
          <p:cNvSpPr txBox="1">
            <a:spLocks noGrp="1"/>
          </p:cNvSpPr>
          <p:nvPr>
            <p:ph type="title"/>
          </p:nvPr>
        </p:nvSpPr>
        <p:spPr>
          <a:xfrm>
            <a:off x="1049899" y="1371600"/>
            <a:ext cx="15071260" cy="3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" name="Google Shape;10;p55"/>
          <p:cNvSpPr txBox="1">
            <a:spLocks noGrp="1"/>
          </p:cNvSpPr>
          <p:nvPr>
            <p:ph type="body" idx="1"/>
          </p:nvPr>
        </p:nvSpPr>
        <p:spPr>
          <a:xfrm>
            <a:off x="1049899" y="4864100"/>
            <a:ext cx="15071260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9"/>
          <p:cNvSpPr txBox="1">
            <a:spLocks noGrp="1"/>
          </p:cNvSpPr>
          <p:nvPr>
            <p:ph type="ctrTitle"/>
          </p:nvPr>
        </p:nvSpPr>
        <p:spPr>
          <a:xfrm>
            <a:off x="1299673" y="3030538"/>
            <a:ext cx="14740850" cy="20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9"/>
          <p:cNvSpPr txBox="1">
            <a:spLocks noGrp="1"/>
          </p:cNvSpPr>
          <p:nvPr>
            <p:ph type="subTitle" idx="1"/>
          </p:nvPr>
        </p:nvSpPr>
        <p:spPr>
          <a:xfrm>
            <a:off x="2601463" y="5527675"/>
            <a:ext cx="12137171" cy="24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4200"/>
              <a:buFont typeface="Helvetica Neue Light"/>
              <a:buNone/>
              <a:defRPr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4200"/>
              <a:buFont typeface="Helvetica Neue Light"/>
              <a:buNone/>
              <a:defRPr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4200"/>
              <a:buFont typeface="Helvetica Neue Light"/>
              <a:buNone/>
              <a:defRPr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4200"/>
              <a:buFont typeface="Helvetica Neue Light"/>
              <a:buNone/>
              <a:defRPr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4200"/>
              <a:buFont typeface="Helvetica Neue Light"/>
              <a:buNone/>
              <a:defRPr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4200"/>
              <a:buFont typeface="Helvetica Neue Light"/>
              <a:buNone/>
              <a:defRPr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4200"/>
              <a:buFont typeface="Helvetica Neue Light"/>
              <a:buNone/>
              <a:defRPr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4200"/>
              <a:buFont typeface="Helvetica Neue Light"/>
              <a:buNone/>
              <a:defRPr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4200"/>
              <a:buFont typeface="Helvetica Neue Light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7"/>
          <p:cNvSpPr txBox="1">
            <a:spLocks noGrp="1"/>
          </p:cNvSpPr>
          <p:nvPr>
            <p:ph type="title"/>
          </p:nvPr>
        </p:nvSpPr>
        <p:spPr>
          <a:xfrm>
            <a:off x="1049899" y="254000"/>
            <a:ext cx="15240466" cy="2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7"/>
          <p:cNvSpPr txBox="1">
            <a:spLocks noGrp="1"/>
          </p:cNvSpPr>
          <p:nvPr>
            <p:ph type="body" idx="1"/>
          </p:nvPr>
        </p:nvSpPr>
        <p:spPr>
          <a:xfrm>
            <a:off x="1049899" y="2768600"/>
            <a:ext cx="15240466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lvl="0" indent="-281178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828"/>
              <a:buChar char="•"/>
              <a:defRPr/>
            </a:lvl1pPr>
            <a:lvl2pPr marL="914400" lvl="1" indent="-281178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828"/>
              <a:buChar char="•"/>
              <a:defRPr/>
            </a:lvl2pPr>
            <a:lvl3pPr marL="1371600" lvl="2" indent="-281178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828"/>
              <a:buChar char="•"/>
              <a:defRPr/>
            </a:lvl3pPr>
            <a:lvl4pPr marL="1828800" lvl="3" indent="-281178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828"/>
              <a:buChar char="•"/>
              <a:defRPr/>
            </a:lvl4pPr>
            <a:lvl5pPr marL="2286000" lvl="4" indent="-281178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828"/>
              <a:buChar char="•"/>
              <a:defRPr/>
            </a:lvl5pPr>
            <a:lvl6pPr marL="2743200" lvl="5" indent="-281178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828"/>
              <a:buChar char="•"/>
              <a:defRPr/>
            </a:lvl6pPr>
            <a:lvl7pPr marL="3200400" lvl="6" indent="-281178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828"/>
              <a:buChar char="•"/>
              <a:defRPr/>
            </a:lvl7pPr>
            <a:lvl8pPr marL="3657600" lvl="7" indent="-281178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828"/>
              <a:buChar char="•"/>
              <a:defRPr/>
            </a:lvl8pPr>
            <a:lvl9pPr marL="4114800" lvl="8" indent="-281178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828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0"/>
          <p:cNvSpPr txBox="1">
            <a:spLocks noGrp="1"/>
          </p:cNvSpPr>
          <p:nvPr>
            <p:ph type="title"/>
          </p:nvPr>
        </p:nvSpPr>
        <p:spPr>
          <a:xfrm rot="5400000">
            <a:off x="10270506" y="2463742"/>
            <a:ext cx="8229600" cy="3810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0"/>
          <p:cNvSpPr txBox="1">
            <a:spLocks noGrp="1"/>
          </p:cNvSpPr>
          <p:nvPr>
            <p:ph type="body" idx="1"/>
          </p:nvPr>
        </p:nvSpPr>
        <p:spPr>
          <a:xfrm rot="5400000">
            <a:off x="2548670" y="-1244772"/>
            <a:ext cx="8229600" cy="11227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lvl="0" indent="-281178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828"/>
              <a:buChar char="•"/>
              <a:defRPr/>
            </a:lvl1pPr>
            <a:lvl2pPr marL="914400" lvl="1" indent="-281178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828"/>
              <a:buChar char="•"/>
              <a:defRPr/>
            </a:lvl2pPr>
            <a:lvl3pPr marL="1371600" lvl="2" indent="-281178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828"/>
              <a:buChar char="•"/>
              <a:defRPr/>
            </a:lvl3pPr>
            <a:lvl4pPr marL="1828800" lvl="3" indent="-281178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828"/>
              <a:buChar char="•"/>
              <a:defRPr/>
            </a:lvl4pPr>
            <a:lvl5pPr marL="2286000" lvl="4" indent="-281178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828"/>
              <a:buChar char="•"/>
              <a:defRPr/>
            </a:lvl5pPr>
            <a:lvl6pPr marL="2743200" lvl="5" indent="-281178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828"/>
              <a:buChar char="•"/>
              <a:defRPr/>
            </a:lvl6pPr>
            <a:lvl7pPr marL="3200400" lvl="6" indent="-281178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828"/>
              <a:buChar char="•"/>
              <a:defRPr/>
            </a:lvl7pPr>
            <a:lvl8pPr marL="3657600" lvl="7" indent="-281178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828"/>
              <a:buChar char="•"/>
              <a:defRPr/>
            </a:lvl8pPr>
            <a:lvl9pPr marL="4114800" lvl="8" indent="-281178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828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1"/>
          <p:cNvSpPr txBox="1">
            <a:spLocks noGrp="1"/>
          </p:cNvSpPr>
          <p:nvPr>
            <p:ph type="title"/>
          </p:nvPr>
        </p:nvSpPr>
        <p:spPr>
          <a:xfrm>
            <a:off x="1049899" y="254000"/>
            <a:ext cx="15240466" cy="2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1"/>
          <p:cNvSpPr txBox="1">
            <a:spLocks noGrp="1"/>
          </p:cNvSpPr>
          <p:nvPr>
            <p:ph type="body" idx="1"/>
          </p:nvPr>
        </p:nvSpPr>
        <p:spPr>
          <a:xfrm rot="5400000">
            <a:off x="5812632" y="-1994133"/>
            <a:ext cx="5715000" cy="15240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lvl="0" indent="-281178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828"/>
              <a:buChar char="•"/>
              <a:defRPr/>
            </a:lvl1pPr>
            <a:lvl2pPr marL="914400" lvl="1" indent="-281178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828"/>
              <a:buChar char="•"/>
              <a:defRPr/>
            </a:lvl2pPr>
            <a:lvl3pPr marL="1371600" lvl="2" indent="-281178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828"/>
              <a:buChar char="•"/>
              <a:defRPr/>
            </a:lvl3pPr>
            <a:lvl4pPr marL="1828800" lvl="3" indent="-281178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828"/>
              <a:buChar char="•"/>
              <a:defRPr/>
            </a:lvl4pPr>
            <a:lvl5pPr marL="2286000" lvl="4" indent="-281178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828"/>
              <a:buChar char="•"/>
              <a:defRPr/>
            </a:lvl5pPr>
            <a:lvl6pPr marL="2743200" lvl="5" indent="-281178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828"/>
              <a:buChar char="•"/>
              <a:defRPr/>
            </a:lvl6pPr>
            <a:lvl7pPr marL="3200400" lvl="6" indent="-281178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828"/>
              <a:buChar char="•"/>
              <a:defRPr/>
            </a:lvl7pPr>
            <a:lvl8pPr marL="3657600" lvl="7" indent="-281178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828"/>
              <a:buChar char="•"/>
              <a:defRPr/>
            </a:lvl8pPr>
            <a:lvl9pPr marL="4114800" lvl="8" indent="-281178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828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2"/>
          <p:cNvSpPr txBox="1">
            <a:spLocks noGrp="1"/>
          </p:cNvSpPr>
          <p:nvPr>
            <p:ph type="title"/>
          </p:nvPr>
        </p:nvSpPr>
        <p:spPr>
          <a:xfrm>
            <a:off x="3399470" y="6827838"/>
            <a:ext cx="10403918" cy="8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2"/>
          <p:cNvSpPr>
            <a:spLocks noGrp="1"/>
          </p:cNvSpPr>
          <p:nvPr>
            <p:ph type="pic" idx="2"/>
          </p:nvPr>
        </p:nvSpPr>
        <p:spPr>
          <a:xfrm>
            <a:off x="3399470" y="871538"/>
            <a:ext cx="10403918" cy="5851500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72"/>
          <p:cNvSpPr txBox="1">
            <a:spLocks noGrp="1"/>
          </p:cNvSpPr>
          <p:nvPr>
            <p:ph type="body" idx="1"/>
          </p:nvPr>
        </p:nvSpPr>
        <p:spPr>
          <a:xfrm>
            <a:off x="3399470" y="7634288"/>
            <a:ext cx="10403918" cy="11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644"/>
              <a:buFont typeface="Helvetica Neue Light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552"/>
              <a:buFont typeface="Helvetica Neue Light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60"/>
              <a:buFont typeface="Helvetica Neue Light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14"/>
              <a:buFont typeface="Helvetica Neue Light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14"/>
              <a:buFont typeface="Helvetica Neue Light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14"/>
              <a:buFont typeface="Helvetica Neue Light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14"/>
              <a:buFont typeface="Helvetica Neue Light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14"/>
              <a:buFont typeface="Helvetica Neue Light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14"/>
              <a:buFont typeface="Helvetica Neue Light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3"/>
          <p:cNvSpPr txBox="1">
            <a:spLocks noGrp="1"/>
          </p:cNvSpPr>
          <p:nvPr>
            <p:ph type="title"/>
          </p:nvPr>
        </p:nvSpPr>
        <p:spPr>
          <a:xfrm>
            <a:off x="867860" y="388938"/>
            <a:ext cx="5704574" cy="16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3"/>
          <p:cNvSpPr txBox="1">
            <a:spLocks noGrp="1"/>
          </p:cNvSpPr>
          <p:nvPr>
            <p:ph type="body" idx="1"/>
          </p:nvPr>
        </p:nvSpPr>
        <p:spPr>
          <a:xfrm>
            <a:off x="6779891" y="388938"/>
            <a:ext cx="9692696" cy="83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lvl="0" indent="-322072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72"/>
              <a:buFont typeface="Helvetica Neue Light"/>
              <a:buChar char="•"/>
              <a:defRPr sz="3200"/>
            </a:lvl1pPr>
            <a:lvl2pPr marL="914400" lvl="1" indent="-310387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88"/>
              <a:buFont typeface="Helvetica Neue Light"/>
              <a:buChar char="•"/>
              <a:defRPr sz="2800"/>
            </a:lvl2pPr>
            <a:lvl3pPr marL="1371600" lvl="2" indent="-298703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104"/>
              <a:buFont typeface="Helvetica Neue Light"/>
              <a:buChar char="•"/>
              <a:defRPr sz="2400"/>
            </a:lvl3pPr>
            <a:lvl4pPr marL="1828800" lvl="3" indent="-287019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20"/>
              <a:buFont typeface="Helvetica Neue Light"/>
              <a:buChar char="•"/>
              <a:defRPr sz="2000"/>
            </a:lvl4pPr>
            <a:lvl5pPr marL="2286000" lvl="4" indent="-28702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20"/>
              <a:buFont typeface="Helvetica Neue Light"/>
              <a:buChar char="•"/>
              <a:defRPr sz="2000"/>
            </a:lvl5pPr>
            <a:lvl6pPr marL="2743200" lvl="5" indent="-28702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20"/>
              <a:buFont typeface="Helvetica Neue Light"/>
              <a:buChar char="•"/>
              <a:defRPr sz="2000"/>
            </a:lvl6pPr>
            <a:lvl7pPr marL="3200400" lvl="6" indent="-28702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20"/>
              <a:buFont typeface="Helvetica Neue Light"/>
              <a:buChar char="•"/>
              <a:defRPr sz="2000"/>
            </a:lvl7pPr>
            <a:lvl8pPr marL="3657600" lvl="7" indent="-28702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20"/>
              <a:buFont typeface="Helvetica Neue Light"/>
              <a:buChar char="•"/>
              <a:defRPr sz="2000"/>
            </a:lvl8pPr>
            <a:lvl9pPr marL="4114800" lvl="8" indent="-28702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20"/>
              <a:buFont typeface="Helvetica Neue Light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73"/>
          <p:cNvSpPr txBox="1">
            <a:spLocks noGrp="1"/>
          </p:cNvSpPr>
          <p:nvPr>
            <p:ph type="body" idx="2"/>
          </p:nvPr>
        </p:nvSpPr>
        <p:spPr>
          <a:xfrm>
            <a:off x="867860" y="2041525"/>
            <a:ext cx="5704574" cy="6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644"/>
              <a:buFont typeface="Helvetica Neue Light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552"/>
              <a:buFont typeface="Helvetica Neue Light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60"/>
              <a:buFont typeface="Helvetica Neue Light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14"/>
              <a:buFont typeface="Helvetica Neue Light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14"/>
              <a:buFont typeface="Helvetica Neue Light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14"/>
              <a:buFont typeface="Helvetica Neue Light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14"/>
              <a:buFont typeface="Helvetica Neue Light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14"/>
              <a:buFont typeface="Helvetica Neue Light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14"/>
              <a:buFont typeface="Helvetica Neue Light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4"/>
          <p:cNvSpPr txBox="1">
            <a:spLocks noGrp="1"/>
          </p:cNvSpPr>
          <p:nvPr>
            <p:ph type="title"/>
          </p:nvPr>
        </p:nvSpPr>
        <p:spPr>
          <a:xfrm>
            <a:off x="1049899" y="254000"/>
            <a:ext cx="15240466" cy="2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5"/>
          <p:cNvSpPr txBox="1">
            <a:spLocks noGrp="1"/>
          </p:cNvSpPr>
          <p:nvPr>
            <p:ph type="title"/>
          </p:nvPr>
        </p:nvSpPr>
        <p:spPr>
          <a:xfrm>
            <a:off x="867860" y="390525"/>
            <a:ext cx="15604477" cy="16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5"/>
          <p:cNvSpPr txBox="1">
            <a:spLocks noGrp="1"/>
          </p:cNvSpPr>
          <p:nvPr>
            <p:ph type="body" idx="1"/>
          </p:nvPr>
        </p:nvSpPr>
        <p:spPr>
          <a:xfrm>
            <a:off x="867860" y="2182813"/>
            <a:ext cx="7660634" cy="9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104"/>
              <a:buFont typeface="Helvetica Neue Light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20"/>
              <a:buFont typeface="Helvetica Neue Light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828"/>
              <a:buFont typeface="Helvetica Neue Light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736"/>
              <a:buFont typeface="Helvetica Neue Light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736"/>
              <a:buFont typeface="Helvetica Neue Light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736"/>
              <a:buFont typeface="Helvetica Neue Light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736"/>
              <a:buFont typeface="Helvetica Neue Light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736"/>
              <a:buFont typeface="Helvetica Neue Light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736"/>
              <a:buFont typeface="Helvetica Neue Light"/>
              <a:buNone/>
              <a:defRPr sz="1600" b="1"/>
            </a:lvl9pPr>
          </a:lstStyle>
          <a:p>
            <a:endParaRPr/>
          </a:p>
        </p:txBody>
      </p:sp>
      <p:sp>
        <p:nvSpPr>
          <p:cNvPr id="67" name="Google Shape;67;p75"/>
          <p:cNvSpPr txBox="1">
            <a:spLocks noGrp="1"/>
          </p:cNvSpPr>
          <p:nvPr>
            <p:ph type="body" idx="2"/>
          </p:nvPr>
        </p:nvSpPr>
        <p:spPr>
          <a:xfrm>
            <a:off x="867860" y="3092450"/>
            <a:ext cx="7660634" cy="56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lvl="0" indent="-298704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104"/>
              <a:buFont typeface="Helvetica Neue Light"/>
              <a:buChar char="•"/>
              <a:defRPr sz="2400"/>
            </a:lvl1pPr>
            <a:lvl2pPr marL="914400" lvl="1" indent="-287019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20"/>
              <a:buFont typeface="Helvetica Neue Light"/>
              <a:buChar char="•"/>
              <a:defRPr sz="2000"/>
            </a:lvl2pPr>
            <a:lvl3pPr marL="1371600" lvl="2" indent="-281178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828"/>
              <a:buFont typeface="Helvetica Neue Light"/>
              <a:buChar char="•"/>
              <a:defRPr sz="1800"/>
            </a:lvl3pPr>
            <a:lvl4pPr marL="1828800" lvl="3" indent="-275336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736"/>
              <a:buFont typeface="Helvetica Neue Light"/>
              <a:buChar char="•"/>
              <a:defRPr sz="1600"/>
            </a:lvl4pPr>
            <a:lvl5pPr marL="2286000" lvl="4" indent="-27533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736"/>
              <a:buFont typeface="Helvetica Neue Light"/>
              <a:buChar char="•"/>
              <a:defRPr sz="1600"/>
            </a:lvl5pPr>
            <a:lvl6pPr marL="2743200" lvl="5" indent="-27533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736"/>
              <a:buFont typeface="Helvetica Neue Light"/>
              <a:buChar char="•"/>
              <a:defRPr sz="1600"/>
            </a:lvl6pPr>
            <a:lvl7pPr marL="3200400" lvl="6" indent="-27533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736"/>
              <a:buFont typeface="Helvetica Neue Light"/>
              <a:buChar char="•"/>
              <a:defRPr sz="1600"/>
            </a:lvl7pPr>
            <a:lvl8pPr marL="3657600" lvl="7" indent="-27533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736"/>
              <a:buFont typeface="Helvetica Neue Light"/>
              <a:buChar char="•"/>
              <a:defRPr sz="1600"/>
            </a:lvl8pPr>
            <a:lvl9pPr marL="4114800" lvl="8" indent="-27533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736"/>
              <a:buFont typeface="Helvetica Neue Light"/>
              <a:buChar char="•"/>
              <a:defRPr sz="1600"/>
            </a:lvl9pPr>
          </a:lstStyle>
          <a:p>
            <a:endParaRPr/>
          </a:p>
        </p:txBody>
      </p:sp>
      <p:sp>
        <p:nvSpPr>
          <p:cNvPr id="68" name="Google Shape;68;p75"/>
          <p:cNvSpPr txBox="1">
            <a:spLocks noGrp="1"/>
          </p:cNvSpPr>
          <p:nvPr>
            <p:ph type="body" idx="3"/>
          </p:nvPr>
        </p:nvSpPr>
        <p:spPr>
          <a:xfrm>
            <a:off x="8807720" y="2182813"/>
            <a:ext cx="7664634" cy="9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104"/>
              <a:buFont typeface="Helvetica Neue Light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20"/>
              <a:buFont typeface="Helvetica Neue Light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828"/>
              <a:buFont typeface="Helvetica Neue Light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736"/>
              <a:buFont typeface="Helvetica Neue Light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736"/>
              <a:buFont typeface="Helvetica Neue Light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736"/>
              <a:buFont typeface="Helvetica Neue Light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736"/>
              <a:buFont typeface="Helvetica Neue Light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736"/>
              <a:buFont typeface="Helvetica Neue Light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736"/>
              <a:buFont typeface="Helvetica Neue Light"/>
              <a:buNone/>
              <a:defRPr sz="1600" b="1"/>
            </a:lvl9pPr>
          </a:lstStyle>
          <a:p>
            <a:endParaRPr/>
          </a:p>
        </p:txBody>
      </p:sp>
      <p:sp>
        <p:nvSpPr>
          <p:cNvPr id="69" name="Google Shape;69;p75"/>
          <p:cNvSpPr txBox="1">
            <a:spLocks noGrp="1"/>
          </p:cNvSpPr>
          <p:nvPr>
            <p:ph type="body" idx="4"/>
          </p:nvPr>
        </p:nvSpPr>
        <p:spPr>
          <a:xfrm>
            <a:off x="8807720" y="3092450"/>
            <a:ext cx="7664634" cy="56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lvl="0" indent="-298704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104"/>
              <a:buFont typeface="Helvetica Neue Light"/>
              <a:buChar char="•"/>
              <a:defRPr sz="2400"/>
            </a:lvl1pPr>
            <a:lvl2pPr marL="914400" lvl="1" indent="-287019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20"/>
              <a:buFont typeface="Helvetica Neue Light"/>
              <a:buChar char="•"/>
              <a:defRPr sz="2000"/>
            </a:lvl2pPr>
            <a:lvl3pPr marL="1371600" lvl="2" indent="-281178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828"/>
              <a:buFont typeface="Helvetica Neue Light"/>
              <a:buChar char="•"/>
              <a:defRPr sz="1800"/>
            </a:lvl3pPr>
            <a:lvl4pPr marL="1828800" lvl="3" indent="-275336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736"/>
              <a:buFont typeface="Helvetica Neue Light"/>
              <a:buChar char="•"/>
              <a:defRPr sz="1600"/>
            </a:lvl4pPr>
            <a:lvl5pPr marL="2286000" lvl="4" indent="-27533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736"/>
              <a:buFont typeface="Helvetica Neue Light"/>
              <a:buChar char="•"/>
              <a:defRPr sz="1600"/>
            </a:lvl5pPr>
            <a:lvl6pPr marL="2743200" lvl="5" indent="-27533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736"/>
              <a:buFont typeface="Helvetica Neue Light"/>
              <a:buChar char="•"/>
              <a:defRPr sz="1600"/>
            </a:lvl6pPr>
            <a:lvl7pPr marL="3200400" lvl="6" indent="-27533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736"/>
              <a:buFont typeface="Helvetica Neue Light"/>
              <a:buChar char="•"/>
              <a:defRPr sz="1600"/>
            </a:lvl7pPr>
            <a:lvl8pPr marL="3657600" lvl="7" indent="-27533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736"/>
              <a:buFont typeface="Helvetica Neue Light"/>
              <a:buChar char="•"/>
              <a:defRPr sz="1600"/>
            </a:lvl8pPr>
            <a:lvl9pPr marL="4114800" lvl="8" indent="-27533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736"/>
              <a:buFont typeface="Helvetica Neue Light"/>
              <a:buChar char="•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6"/>
          <p:cNvSpPr txBox="1">
            <a:spLocks noGrp="1"/>
          </p:cNvSpPr>
          <p:nvPr>
            <p:ph type="title"/>
          </p:nvPr>
        </p:nvSpPr>
        <p:spPr>
          <a:xfrm>
            <a:off x="1049899" y="254000"/>
            <a:ext cx="15240466" cy="2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76"/>
          <p:cNvSpPr txBox="1">
            <a:spLocks noGrp="1"/>
          </p:cNvSpPr>
          <p:nvPr>
            <p:ph type="body" idx="1"/>
          </p:nvPr>
        </p:nvSpPr>
        <p:spPr>
          <a:xfrm>
            <a:off x="1049899" y="2768600"/>
            <a:ext cx="7518630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lvl="0" indent="-310388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88"/>
              <a:buFont typeface="Helvetica Neue Light"/>
              <a:buChar char="•"/>
              <a:defRPr sz="2800"/>
            </a:lvl1pPr>
            <a:lvl2pPr marL="914400" lvl="1" indent="-298704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104"/>
              <a:buFont typeface="Helvetica Neue Light"/>
              <a:buChar char="•"/>
              <a:defRPr sz="2400"/>
            </a:lvl2pPr>
            <a:lvl3pPr marL="1371600" lvl="2" indent="-287019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20"/>
              <a:buFont typeface="Helvetica Neue Light"/>
              <a:buChar char="•"/>
              <a:defRPr sz="2000"/>
            </a:lvl3pPr>
            <a:lvl4pPr marL="1828800" lvl="3" indent="-281178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828"/>
              <a:buFont typeface="Helvetica Neue Light"/>
              <a:buChar char="•"/>
              <a:defRPr sz="1800"/>
            </a:lvl4pPr>
            <a:lvl5pPr marL="2286000" lvl="4" indent="-281178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828"/>
              <a:buFont typeface="Helvetica Neue Light"/>
              <a:buChar char="•"/>
              <a:defRPr sz="1800"/>
            </a:lvl5pPr>
            <a:lvl6pPr marL="2743200" lvl="5" indent="-281178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828"/>
              <a:buFont typeface="Helvetica Neue Light"/>
              <a:buChar char="•"/>
              <a:defRPr sz="1800"/>
            </a:lvl6pPr>
            <a:lvl7pPr marL="3200400" lvl="6" indent="-281178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828"/>
              <a:buFont typeface="Helvetica Neue Light"/>
              <a:buChar char="•"/>
              <a:defRPr sz="1800"/>
            </a:lvl7pPr>
            <a:lvl8pPr marL="3657600" lvl="7" indent="-281178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828"/>
              <a:buFont typeface="Helvetica Neue Light"/>
              <a:buChar char="•"/>
              <a:defRPr sz="1800"/>
            </a:lvl8pPr>
            <a:lvl9pPr marL="4114800" lvl="8" indent="-281178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828"/>
              <a:buFont typeface="Helvetica Neue Light"/>
              <a:buChar char="•"/>
              <a:defRPr sz="1800"/>
            </a:lvl9pPr>
          </a:lstStyle>
          <a:p>
            <a:endParaRPr/>
          </a:p>
        </p:txBody>
      </p:sp>
      <p:sp>
        <p:nvSpPr>
          <p:cNvPr id="73" name="Google Shape;73;p76"/>
          <p:cNvSpPr txBox="1">
            <a:spLocks noGrp="1"/>
          </p:cNvSpPr>
          <p:nvPr>
            <p:ph type="body" idx="2"/>
          </p:nvPr>
        </p:nvSpPr>
        <p:spPr>
          <a:xfrm>
            <a:off x="8771734" y="2768600"/>
            <a:ext cx="7518630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lvl="0" indent="-310388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88"/>
              <a:buFont typeface="Helvetica Neue Light"/>
              <a:buChar char="•"/>
              <a:defRPr sz="2800"/>
            </a:lvl1pPr>
            <a:lvl2pPr marL="914400" lvl="1" indent="-298704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104"/>
              <a:buFont typeface="Helvetica Neue Light"/>
              <a:buChar char="•"/>
              <a:defRPr sz="2400"/>
            </a:lvl2pPr>
            <a:lvl3pPr marL="1371600" lvl="2" indent="-287019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20"/>
              <a:buFont typeface="Helvetica Neue Light"/>
              <a:buChar char="•"/>
              <a:defRPr sz="2000"/>
            </a:lvl3pPr>
            <a:lvl4pPr marL="1828800" lvl="3" indent="-281178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828"/>
              <a:buFont typeface="Helvetica Neue Light"/>
              <a:buChar char="•"/>
              <a:defRPr sz="1800"/>
            </a:lvl4pPr>
            <a:lvl5pPr marL="2286000" lvl="4" indent="-281178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828"/>
              <a:buFont typeface="Helvetica Neue Light"/>
              <a:buChar char="•"/>
              <a:defRPr sz="1800"/>
            </a:lvl5pPr>
            <a:lvl6pPr marL="2743200" lvl="5" indent="-281178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828"/>
              <a:buFont typeface="Helvetica Neue Light"/>
              <a:buChar char="•"/>
              <a:defRPr sz="1800"/>
            </a:lvl6pPr>
            <a:lvl7pPr marL="3200400" lvl="6" indent="-281178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828"/>
              <a:buFont typeface="Helvetica Neue Light"/>
              <a:buChar char="•"/>
              <a:defRPr sz="1800"/>
            </a:lvl7pPr>
            <a:lvl8pPr marL="3657600" lvl="7" indent="-281178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828"/>
              <a:buFont typeface="Helvetica Neue Light"/>
              <a:buChar char="•"/>
              <a:defRPr sz="1800"/>
            </a:lvl8pPr>
            <a:lvl9pPr marL="4114800" lvl="8" indent="-281178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828"/>
              <a:buFont typeface="Helvetica Neue Light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1"/>
          <p:cNvSpPr txBox="1">
            <a:spLocks noGrp="1"/>
          </p:cNvSpPr>
          <p:nvPr>
            <p:ph type="title"/>
          </p:nvPr>
        </p:nvSpPr>
        <p:spPr>
          <a:xfrm>
            <a:off x="1049899" y="1371600"/>
            <a:ext cx="15071260" cy="3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7"/>
          <p:cNvSpPr txBox="1">
            <a:spLocks noGrp="1"/>
          </p:cNvSpPr>
          <p:nvPr>
            <p:ph type="title"/>
          </p:nvPr>
        </p:nvSpPr>
        <p:spPr>
          <a:xfrm>
            <a:off x="1369526" y="6267450"/>
            <a:ext cx="14738850" cy="19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77"/>
          <p:cNvSpPr txBox="1">
            <a:spLocks noGrp="1"/>
          </p:cNvSpPr>
          <p:nvPr>
            <p:ph type="body" idx="1"/>
          </p:nvPr>
        </p:nvSpPr>
        <p:spPr>
          <a:xfrm>
            <a:off x="1369526" y="4133850"/>
            <a:ext cx="14738850" cy="2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920"/>
              <a:buFont typeface="Helvetica Neue Light"/>
              <a:buNone/>
              <a:defRPr sz="2000"/>
            </a:lvl1pPr>
            <a:lvl2pPr marL="914400" lvl="1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828"/>
              <a:buFont typeface="Helvetica Neue Light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736"/>
              <a:buFont typeface="Helvetica Neue Light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644"/>
              <a:buFont typeface="Helvetica Neue Light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644"/>
              <a:buFont typeface="Helvetica Neue Light"/>
              <a:buNone/>
              <a:defRPr sz="1400"/>
            </a:lvl5pPr>
            <a:lvl6pPr marL="2743200" lvl="5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644"/>
              <a:buFont typeface="Helvetica Neue Light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644"/>
              <a:buFont typeface="Helvetica Neue Light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644"/>
              <a:buFont typeface="Helvetica Neue Light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644"/>
              <a:buFont typeface="Helvetica Neue Light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8"/>
          <p:cNvSpPr txBox="1">
            <a:spLocks noGrp="1"/>
          </p:cNvSpPr>
          <p:nvPr>
            <p:ph type="ctrTitle"/>
          </p:nvPr>
        </p:nvSpPr>
        <p:spPr>
          <a:xfrm>
            <a:off x="1299673" y="3030538"/>
            <a:ext cx="14740850" cy="20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78"/>
          <p:cNvSpPr txBox="1">
            <a:spLocks noGrp="1"/>
          </p:cNvSpPr>
          <p:nvPr>
            <p:ph type="subTitle" idx="1"/>
          </p:nvPr>
        </p:nvSpPr>
        <p:spPr>
          <a:xfrm>
            <a:off x="2601463" y="5527675"/>
            <a:ext cx="12137171" cy="24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656"/>
              <a:buFont typeface="Helvetica Neue Light"/>
              <a:buNone/>
              <a:defRPr/>
            </a:lvl1pPr>
            <a:lvl2pPr lvl="1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656"/>
              <a:buFont typeface="Helvetica Neue Light"/>
              <a:buNone/>
              <a:defRPr/>
            </a:lvl2pPr>
            <a:lvl3pPr lvl="2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656"/>
              <a:buFont typeface="Helvetica Neue Light"/>
              <a:buNone/>
              <a:defRPr/>
            </a:lvl3pPr>
            <a:lvl4pPr lvl="3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656"/>
              <a:buFont typeface="Helvetica Neue Light"/>
              <a:buNone/>
              <a:defRPr/>
            </a:lvl4pPr>
            <a:lvl5pPr lvl="4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656"/>
              <a:buFont typeface="Helvetica Neue Light"/>
              <a:buNone/>
              <a:defRPr/>
            </a:lvl5pPr>
            <a:lvl6pPr lvl="5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656"/>
              <a:buFont typeface="Helvetica Neue Light"/>
              <a:buNone/>
              <a:defRPr/>
            </a:lvl6pPr>
            <a:lvl7pPr lvl="6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656"/>
              <a:buFont typeface="Helvetica Neue Light"/>
              <a:buNone/>
              <a:defRPr/>
            </a:lvl7pPr>
            <a:lvl8pPr lvl="7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656"/>
              <a:buFont typeface="Helvetica Neue Light"/>
              <a:buNone/>
              <a:defRPr/>
            </a:lvl8pPr>
            <a:lvl9pPr lvl="8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656"/>
              <a:buFont typeface="Helvetica Neue Light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0"/>
          <p:cNvSpPr txBox="1">
            <a:spLocks noGrp="1"/>
          </p:cNvSpPr>
          <p:nvPr>
            <p:ph type="title"/>
          </p:nvPr>
        </p:nvSpPr>
        <p:spPr>
          <a:xfrm>
            <a:off x="1049899" y="6807200"/>
            <a:ext cx="15240466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60"/>
          <p:cNvSpPr txBox="1">
            <a:spLocks noGrp="1"/>
          </p:cNvSpPr>
          <p:nvPr>
            <p:ph type="body" idx="1"/>
          </p:nvPr>
        </p:nvSpPr>
        <p:spPr>
          <a:xfrm>
            <a:off x="1049899" y="8013700"/>
            <a:ext cx="15240466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79"/>
          <p:cNvSpPr txBox="1">
            <a:spLocks noGrp="1"/>
          </p:cNvSpPr>
          <p:nvPr>
            <p:ph type="title"/>
          </p:nvPr>
        </p:nvSpPr>
        <p:spPr>
          <a:xfrm rot="5400000">
            <a:off x="13000956" y="6286492"/>
            <a:ext cx="2768700" cy="3810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79"/>
          <p:cNvSpPr txBox="1">
            <a:spLocks noGrp="1"/>
          </p:cNvSpPr>
          <p:nvPr>
            <p:ph type="body" idx="1"/>
          </p:nvPr>
        </p:nvSpPr>
        <p:spPr>
          <a:xfrm rot="5400000">
            <a:off x="5279120" y="2577979"/>
            <a:ext cx="2768700" cy="11227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0"/>
          <p:cNvSpPr txBox="1">
            <a:spLocks noGrp="1"/>
          </p:cNvSpPr>
          <p:nvPr>
            <p:ph type="title"/>
          </p:nvPr>
        </p:nvSpPr>
        <p:spPr>
          <a:xfrm>
            <a:off x="1049899" y="6807200"/>
            <a:ext cx="15240466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80"/>
          <p:cNvSpPr txBox="1">
            <a:spLocks noGrp="1"/>
          </p:cNvSpPr>
          <p:nvPr>
            <p:ph type="body" idx="1"/>
          </p:nvPr>
        </p:nvSpPr>
        <p:spPr>
          <a:xfrm rot="5400000">
            <a:off x="7889082" y="1174517"/>
            <a:ext cx="1562100" cy="15240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1"/>
          <p:cNvSpPr txBox="1">
            <a:spLocks noGrp="1"/>
          </p:cNvSpPr>
          <p:nvPr>
            <p:ph type="title"/>
          </p:nvPr>
        </p:nvSpPr>
        <p:spPr>
          <a:xfrm>
            <a:off x="3399470" y="6827838"/>
            <a:ext cx="10403918" cy="8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81"/>
          <p:cNvSpPr>
            <a:spLocks noGrp="1"/>
          </p:cNvSpPr>
          <p:nvPr>
            <p:ph type="pic" idx="2"/>
          </p:nvPr>
        </p:nvSpPr>
        <p:spPr>
          <a:xfrm>
            <a:off x="3399470" y="871538"/>
            <a:ext cx="10403918" cy="58515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81"/>
          <p:cNvSpPr txBox="1">
            <a:spLocks noGrp="1"/>
          </p:cNvSpPr>
          <p:nvPr>
            <p:ph type="body" idx="1"/>
          </p:nvPr>
        </p:nvSpPr>
        <p:spPr>
          <a:xfrm>
            <a:off x="3399470" y="7634288"/>
            <a:ext cx="10403918" cy="11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0FF"/>
              </a:buClr>
              <a:buSzPts val="1400"/>
              <a:buFont typeface="Helvetica Neue Light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0FF"/>
              </a:buClr>
              <a:buSzPts val="1200"/>
              <a:buFont typeface="Helvetica Neue Light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0FF"/>
              </a:buClr>
              <a:buSzPts val="1000"/>
              <a:buFont typeface="Helvetica Neue Light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0FF"/>
              </a:buClr>
              <a:buSzPts val="900"/>
              <a:buFont typeface="Helvetica Neue Light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0FF"/>
              </a:buClr>
              <a:buSzPts val="900"/>
              <a:buFont typeface="Helvetica Neue Light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0FF"/>
              </a:buClr>
              <a:buSzPts val="900"/>
              <a:buFont typeface="Helvetica Neue Light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0FF"/>
              </a:buClr>
              <a:buSzPts val="900"/>
              <a:buFont typeface="Helvetica Neue Light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0FF"/>
              </a:buClr>
              <a:buSzPts val="900"/>
              <a:buFont typeface="Helvetica Neue Light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0FF"/>
              </a:buClr>
              <a:buSzPts val="900"/>
              <a:buFont typeface="Helvetica Neue Light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2"/>
          <p:cNvSpPr txBox="1">
            <a:spLocks noGrp="1"/>
          </p:cNvSpPr>
          <p:nvPr>
            <p:ph type="title"/>
          </p:nvPr>
        </p:nvSpPr>
        <p:spPr>
          <a:xfrm>
            <a:off x="867860" y="388938"/>
            <a:ext cx="5704574" cy="16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82"/>
          <p:cNvSpPr txBox="1">
            <a:spLocks noGrp="1"/>
          </p:cNvSpPr>
          <p:nvPr>
            <p:ph type="body" idx="1"/>
          </p:nvPr>
        </p:nvSpPr>
        <p:spPr>
          <a:xfrm>
            <a:off x="6779891" y="388938"/>
            <a:ext cx="9692696" cy="83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9pPr>
          </a:lstStyle>
          <a:p>
            <a:endParaRPr/>
          </a:p>
        </p:txBody>
      </p:sp>
      <p:sp>
        <p:nvSpPr>
          <p:cNvPr id="99" name="Google Shape;99;p82"/>
          <p:cNvSpPr txBox="1">
            <a:spLocks noGrp="1"/>
          </p:cNvSpPr>
          <p:nvPr>
            <p:ph type="body" idx="2"/>
          </p:nvPr>
        </p:nvSpPr>
        <p:spPr>
          <a:xfrm>
            <a:off x="867860" y="2041525"/>
            <a:ext cx="5704574" cy="6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0FF"/>
              </a:buClr>
              <a:buSzPts val="1400"/>
              <a:buFont typeface="Helvetica Neue Light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0FF"/>
              </a:buClr>
              <a:buSzPts val="1200"/>
              <a:buFont typeface="Helvetica Neue Light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0FF"/>
              </a:buClr>
              <a:buSzPts val="1000"/>
              <a:buFont typeface="Helvetica Neue Light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0FF"/>
              </a:buClr>
              <a:buSzPts val="900"/>
              <a:buFont typeface="Helvetica Neue Light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0FF"/>
              </a:buClr>
              <a:buSzPts val="900"/>
              <a:buFont typeface="Helvetica Neue Light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0FF"/>
              </a:buClr>
              <a:buSzPts val="900"/>
              <a:buFont typeface="Helvetica Neue Light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0FF"/>
              </a:buClr>
              <a:buSzPts val="900"/>
              <a:buFont typeface="Helvetica Neue Light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0FF"/>
              </a:buClr>
              <a:buSzPts val="900"/>
              <a:buFont typeface="Helvetica Neue Light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0FF"/>
              </a:buClr>
              <a:buSzPts val="900"/>
              <a:buFont typeface="Helvetica Neue Light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4"/>
          <p:cNvSpPr txBox="1">
            <a:spLocks noGrp="1"/>
          </p:cNvSpPr>
          <p:nvPr>
            <p:ph type="title"/>
          </p:nvPr>
        </p:nvSpPr>
        <p:spPr>
          <a:xfrm>
            <a:off x="1049899" y="6807200"/>
            <a:ext cx="15240466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85"/>
          <p:cNvSpPr txBox="1">
            <a:spLocks noGrp="1"/>
          </p:cNvSpPr>
          <p:nvPr>
            <p:ph type="title"/>
          </p:nvPr>
        </p:nvSpPr>
        <p:spPr>
          <a:xfrm>
            <a:off x="867860" y="390525"/>
            <a:ext cx="15604477" cy="16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85"/>
          <p:cNvSpPr txBox="1">
            <a:spLocks noGrp="1"/>
          </p:cNvSpPr>
          <p:nvPr>
            <p:ph type="body" idx="1"/>
          </p:nvPr>
        </p:nvSpPr>
        <p:spPr>
          <a:xfrm>
            <a:off x="867860" y="2182813"/>
            <a:ext cx="7660634" cy="9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0FF"/>
              </a:buClr>
              <a:buSzPts val="2400"/>
              <a:buFont typeface="Helvetica Neue Light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0FF"/>
              </a:buClr>
              <a:buSzPts val="2000"/>
              <a:buFont typeface="Helvetica Neue Light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0FF"/>
              </a:buClr>
              <a:buSzPts val="1800"/>
              <a:buFont typeface="Helvetica Neue Light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0FF"/>
              </a:buClr>
              <a:buSzPts val="1600"/>
              <a:buFont typeface="Helvetica Neue Light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0FF"/>
              </a:buClr>
              <a:buSzPts val="1600"/>
              <a:buFont typeface="Helvetica Neue Light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0FF"/>
              </a:buClr>
              <a:buSzPts val="1600"/>
              <a:buFont typeface="Helvetica Neue Light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0FF"/>
              </a:buClr>
              <a:buSzPts val="1600"/>
              <a:buFont typeface="Helvetica Neue Light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0FF"/>
              </a:buClr>
              <a:buSzPts val="1600"/>
              <a:buFont typeface="Helvetica Neue Light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0FF"/>
              </a:buClr>
              <a:buSzPts val="1600"/>
              <a:buFont typeface="Helvetica Neue Light"/>
              <a:buNone/>
              <a:defRPr sz="1600" b="1"/>
            </a:lvl9pPr>
          </a:lstStyle>
          <a:p>
            <a:endParaRPr/>
          </a:p>
        </p:txBody>
      </p:sp>
      <p:sp>
        <p:nvSpPr>
          <p:cNvPr id="106" name="Google Shape;106;p85"/>
          <p:cNvSpPr txBox="1">
            <a:spLocks noGrp="1"/>
          </p:cNvSpPr>
          <p:nvPr>
            <p:ph type="body" idx="2"/>
          </p:nvPr>
        </p:nvSpPr>
        <p:spPr>
          <a:xfrm>
            <a:off x="867860" y="3092450"/>
            <a:ext cx="7660634" cy="56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>
            <a:endParaRPr/>
          </a:p>
        </p:txBody>
      </p:sp>
      <p:sp>
        <p:nvSpPr>
          <p:cNvPr id="107" name="Google Shape;107;p85"/>
          <p:cNvSpPr txBox="1">
            <a:spLocks noGrp="1"/>
          </p:cNvSpPr>
          <p:nvPr>
            <p:ph type="body" idx="3"/>
          </p:nvPr>
        </p:nvSpPr>
        <p:spPr>
          <a:xfrm>
            <a:off x="8807720" y="2182813"/>
            <a:ext cx="7664634" cy="9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0FF"/>
              </a:buClr>
              <a:buSzPts val="2400"/>
              <a:buFont typeface="Helvetica Neue Light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0FF"/>
              </a:buClr>
              <a:buSzPts val="2000"/>
              <a:buFont typeface="Helvetica Neue Light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0FF"/>
              </a:buClr>
              <a:buSzPts val="1800"/>
              <a:buFont typeface="Helvetica Neue Light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0FF"/>
              </a:buClr>
              <a:buSzPts val="1600"/>
              <a:buFont typeface="Helvetica Neue Light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0FF"/>
              </a:buClr>
              <a:buSzPts val="1600"/>
              <a:buFont typeface="Helvetica Neue Light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0FF"/>
              </a:buClr>
              <a:buSzPts val="1600"/>
              <a:buFont typeface="Helvetica Neue Light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0FF"/>
              </a:buClr>
              <a:buSzPts val="1600"/>
              <a:buFont typeface="Helvetica Neue Light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0FF"/>
              </a:buClr>
              <a:buSzPts val="1600"/>
              <a:buFont typeface="Helvetica Neue Light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0FF"/>
              </a:buClr>
              <a:buSzPts val="1600"/>
              <a:buFont typeface="Helvetica Neue Light"/>
              <a:buNone/>
              <a:defRPr sz="1600" b="1"/>
            </a:lvl9pPr>
          </a:lstStyle>
          <a:p>
            <a:endParaRPr/>
          </a:p>
        </p:txBody>
      </p:sp>
      <p:sp>
        <p:nvSpPr>
          <p:cNvPr id="108" name="Google Shape;108;p85"/>
          <p:cNvSpPr txBox="1">
            <a:spLocks noGrp="1"/>
          </p:cNvSpPr>
          <p:nvPr>
            <p:ph type="body" idx="4"/>
          </p:nvPr>
        </p:nvSpPr>
        <p:spPr>
          <a:xfrm>
            <a:off x="8807720" y="3092450"/>
            <a:ext cx="7664634" cy="56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2"/>
          <p:cNvSpPr txBox="1">
            <a:spLocks noGrp="1"/>
          </p:cNvSpPr>
          <p:nvPr>
            <p:ph type="title"/>
          </p:nvPr>
        </p:nvSpPr>
        <p:spPr>
          <a:xfrm>
            <a:off x="1049899" y="1371600"/>
            <a:ext cx="15071260" cy="3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62"/>
          <p:cNvSpPr txBox="1">
            <a:spLocks noGrp="1"/>
          </p:cNvSpPr>
          <p:nvPr>
            <p:ph type="body" idx="1"/>
          </p:nvPr>
        </p:nvSpPr>
        <p:spPr>
          <a:xfrm rot="5400000">
            <a:off x="7080446" y="-1166580"/>
            <a:ext cx="3009900" cy="1507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6"/>
          <p:cNvSpPr txBox="1">
            <a:spLocks noGrp="1"/>
          </p:cNvSpPr>
          <p:nvPr>
            <p:ph type="title"/>
          </p:nvPr>
        </p:nvSpPr>
        <p:spPr>
          <a:xfrm>
            <a:off x="1049899" y="6807200"/>
            <a:ext cx="15240466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86"/>
          <p:cNvSpPr txBox="1">
            <a:spLocks noGrp="1"/>
          </p:cNvSpPr>
          <p:nvPr>
            <p:ph type="body" idx="1"/>
          </p:nvPr>
        </p:nvSpPr>
        <p:spPr>
          <a:xfrm>
            <a:off x="1049899" y="8013700"/>
            <a:ext cx="751863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2" name="Google Shape;112;p86"/>
          <p:cNvSpPr txBox="1">
            <a:spLocks noGrp="1"/>
          </p:cNvSpPr>
          <p:nvPr>
            <p:ph type="body" idx="2"/>
          </p:nvPr>
        </p:nvSpPr>
        <p:spPr>
          <a:xfrm>
            <a:off x="8771734" y="8013700"/>
            <a:ext cx="751863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7"/>
          <p:cNvSpPr txBox="1">
            <a:spLocks noGrp="1"/>
          </p:cNvSpPr>
          <p:nvPr>
            <p:ph type="title"/>
          </p:nvPr>
        </p:nvSpPr>
        <p:spPr>
          <a:xfrm>
            <a:off x="1369526" y="6267450"/>
            <a:ext cx="14738850" cy="19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87"/>
          <p:cNvSpPr txBox="1">
            <a:spLocks noGrp="1"/>
          </p:cNvSpPr>
          <p:nvPr>
            <p:ph type="body" idx="1"/>
          </p:nvPr>
        </p:nvSpPr>
        <p:spPr>
          <a:xfrm>
            <a:off x="1369526" y="4133850"/>
            <a:ext cx="14738850" cy="2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0FF"/>
              </a:buClr>
              <a:buSzPts val="2000"/>
              <a:buFont typeface="Helvetica Neue Light"/>
              <a:buNone/>
              <a:defRPr sz="20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0FF"/>
              </a:buClr>
              <a:buSzPts val="1800"/>
              <a:buFont typeface="Helvetica Neue Light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0FF"/>
              </a:buClr>
              <a:buSzPts val="1600"/>
              <a:buFont typeface="Helvetica Neue Light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0FF"/>
              </a:buClr>
              <a:buSzPts val="1400"/>
              <a:buFont typeface="Helvetica Neue Light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0FF"/>
              </a:buClr>
              <a:buSzPts val="1400"/>
              <a:buFont typeface="Helvetica Neue Light"/>
              <a:buNone/>
              <a:defRPr sz="1400"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0FF"/>
              </a:buClr>
              <a:buSzPts val="1400"/>
              <a:buFont typeface="Helvetica Neue Light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0FF"/>
              </a:buClr>
              <a:buSzPts val="1400"/>
              <a:buFont typeface="Helvetica Neue Light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0FF"/>
              </a:buClr>
              <a:buSzPts val="1400"/>
              <a:buFont typeface="Helvetica Neue Light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0FF"/>
              </a:buClr>
              <a:buSzPts val="1400"/>
              <a:buFont typeface="Helvetica Neue Light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8"/>
          <p:cNvSpPr txBox="1">
            <a:spLocks noGrp="1"/>
          </p:cNvSpPr>
          <p:nvPr>
            <p:ph type="ctrTitle"/>
          </p:nvPr>
        </p:nvSpPr>
        <p:spPr>
          <a:xfrm>
            <a:off x="1299673" y="3030538"/>
            <a:ext cx="14740850" cy="20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88"/>
          <p:cNvSpPr txBox="1">
            <a:spLocks noGrp="1"/>
          </p:cNvSpPr>
          <p:nvPr>
            <p:ph type="subTitle" idx="1"/>
          </p:nvPr>
        </p:nvSpPr>
        <p:spPr>
          <a:xfrm>
            <a:off x="2601463" y="5527675"/>
            <a:ext cx="12137171" cy="24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0FF"/>
              </a:buClr>
              <a:buSzPts val="4200"/>
              <a:buFont typeface="Helvetica Neue Light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0FF"/>
              </a:buClr>
              <a:buSzPts val="4200"/>
              <a:buFont typeface="Helvetica Neue Light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0FF"/>
              </a:buClr>
              <a:buSzPts val="4200"/>
              <a:buFont typeface="Helvetica Neue Light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0FF"/>
              </a:buClr>
              <a:buSzPts val="4200"/>
              <a:buFont typeface="Helvetica Neue Light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0FF"/>
              </a:buClr>
              <a:buSzPts val="4200"/>
              <a:buFont typeface="Helvetica Neue Light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0FF"/>
              </a:buClr>
              <a:buSzPts val="4200"/>
              <a:buFont typeface="Helvetica Neue Light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0FF"/>
              </a:buClr>
              <a:buSzPts val="4200"/>
              <a:buFont typeface="Helvetica Neue Light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0FF"/>
              </a:buClr>
              <a:buSzPts val="4200"/>
              <a:buFont typeface="Helvetica Neue Light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0FF"/>
              </a:buClr>
              <a:buSzPts val="4200"/>
              <a:buFont typeface="Helvetica Neue Light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0"/>
          <p:cNvSpPr txBox="1">
            <a:spLocks noGrp="1"/>
          </p:cNvSpPr>
          <p:nvPr>
            <p:ph type="title"/>
          </p:nvPr>
        </p:nvSpPr>
        <p:spPr>
          <a:xfrm rot="5400000">
            <a:off x="3799632" y="3778324"/>
            <a:ext cx="6502500" cy="1714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90"/>
          <p:cNvSpPr txBox="1">
            <a:spLocks noGrp="1"/>
          </p:cNvSpPr>
          <p:nvPr>
            <p:ph type="body" idx="1"/>
          </p:nvPr>
        </p:nvSpPr>
        <p:spPr>
          <a:xfrm rot="5400000">
            <a:off x="268824" y="2165275"/>
            <a:ext cx="6502500" cy="4940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1"/>
          <p:cNvSpPr txBox="1">
            <a:spLocks noGrp="1"/>
          </p:cNvSpPr>
          <p:nvPr>
            <p:ph type="title"/>
          </p:nvPr>
        </p:nvSpPr>
        <p:spPr>
          <a:xfrm>
            <a:off x="1049899" y="1384300"/>
            <a:ext cx="6858209" cy="3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91"/>
          <p:cNvSpPr txBox="1">
            <a:spLocks noGrp="1"/>
          </p:cNvSpPr>
          <p:nvPr>
            <p:ph type="body" idx="1"/>
          </p:nvPr>
        </p:nvSpPr>
        <p:spPr>
          <a:xfrm rot="5400000">
            <a:off x="2974053" y="2952646"/>
            <a:ext cx="3009900" cy="6858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2"/>
          <p:cNvSpPr txBox="1">
            <a:spLocks noGrp="1"/>
          </p:cNvSpPr>
          <p:nvPr>
            <p:ph type="title"/>
          </p:nvPr>
        </p:nvSpPr>
        <p:spPr>
          <a:xfrm>
            <a:off x="3399470" y="6827838"/>
            <a:ext cx="10403918" cy="8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92"/>
          <p:cNvSpPr>
            <a:spLocks noGrp="1"/>
          </p:cNvSpPr>
          <p:nvPr>
            <p:ph type="pic" idx="2"/>
          </p:nvPr>
        </p:nvSpPr>
        <p:spPr>
          <a:xfrm>
            <a:off x="3399470" y="871538"/>
            <a:ext cx="10403918" cy="5851500"/>
          </a:xfrm>
          <a:prstGeom prst="rect">
            <a:avLst/>
          </a:prstGeom>
          <a:noFill/>
          <a:ln>
            <a:noFill/>
          </a:ln>
        </p:spPr>
      </p:sp>
      <p:sp>
        <p:nvSpPr>
          <p:cNvPr id="131" name="Google Shape;131;p92"/>
          <p:cNvSpPr txBox="1">
            <a:spLocks noGrp="1"/>
          </p:cNvSpPr>
          <p:nvPr>
            <p:ph type="body" idx="1"/>
          </p:nvPr>
        </p:nvSpPr>
        <p:spPr>
          <a:xfrm>
            <a:off x="3399470" y="7634288"/>
            <a:ext cx="10403918" cy="11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1400"/>
              <a:buFont typeface="Helvetica Neue Light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1200"/>
              <a:buFont typeface="Helvetica Neue Light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1000"/>
              <a:buFont typeface="Helvetica Neue Light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900"/>
              <a:buFont typeface="Helvetica Neue Light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900"/>
              <a:buFont typeface="Helvetica Neue Light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900"/>
              <a:buFont typeface="Helvetica Neue Light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900"/>
              <a:buFont typeface="Helvetica Neue Light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900"/>
              <a:buFont typeface="Helvetica Neue Light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900"/>
              <a:buFont typeface="Helvetica Neue Light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3"/>
          <p:cNvSpPr txBox="1">
            <a:spLocks noGrp="1"/>
          </p:cNvSpPr>
          <p:nvPr>
            <p:ph type="title"/>
          </p:nvPr>
        </p:nvSpPr>
        <p:spPr>
          <a:xfrm>
            <a:off x="867860" y="388938"/>
            <a:ext cx="5704574" cy="16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93"/>
          <p:cNvSpPr txBox="1">
            <a:spLocks noGrp="1"/>
          </p:cNvSpPr>
          <p:nvPr>
            <p:ph type="body" idx="1"/>
          </p:nvPr>
        </p:nvSpPr>
        <p:spPr>
          <a:xfrm>
            <a:off x="6779891" y="388938"/>
            <a:ext cx="9692696" cy="83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3200"/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800"/>
            </a:lvl2pPr>
            <a:lvl3pPr marL="1371600" lvl="2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400"/>
            </a:lvl3pPr>
            <a:lvl4pPr marL="1828800" lvl="3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000"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000"/>
            </a:lvl5pPr>
            <a:lvl6pPr marL="2743200" lvl="5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000"/>
            </a:lvl6pPr>
            <a:lvl7pPr marL="3200400" lvl="6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000"/>
            </a:lvl7pPr>
            <a:lvl8pPr marL="3657600" lvl="7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000"/>
            </a:lvl8pPr>
            <a:lvl9pPr marL="4114800" lvl="8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000"/>
            </a:lvl9pPr>
          </a:lstStyle>
          <a:p>
            <a:endParaRPr/>
          </a:p>
        </p:txBody>
      </p:sp>
      <p:sp>
        <p:nvSpPr>
          <p:cNvPr id="135" name="Google Shape;135;p93"/>
          <p:cNvSpPr txBox="1">
            <a:spLocks noGrp="1"/>
          </p:cNvSpPr>
          <p:nvPr>
            <p:ph type="body" idx="2"/>
          </p:nvPr>
        </p:nvSpPr>
        <p:spPr>
          <a:xfrm>
            <a:off x="867860" y="2041525"/>
            <a:ext cx="5704574" cy="6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1400"/>
              <a:buFont typeface="Helvetica Neue Light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1200"/>
              <a:buFont typeface="Helvetica Neue Light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1000"/>
              <a:buFont typeface="Helvetica Neue Light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900"/>
              <a:buFont typeface="Helvetica Neue Light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900"/>
              <a:buFont typeface="Helvetica Neue Light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900"/>
              <a:buFont typeface="Helvetica Neue Light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900"/>
              <a:buFont typeface="Helvetica Neue Light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900"/>
              <a:buFont typeface="Helvetica Neue Light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900"/>
              <a:buFont typeface="Helvetica Neue Light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5"/>
          <p:cNvSpPr txBox="1">
            <a:spLocks noGrp="1"/>
          </p:cNvSpPr>
          <p:nvPr>
            <p:ph type="title"/>
          </p:nvPr>
        </p:nvSpPr>
        <p:spPr>
          <a:xfrm>
            <a:off x="1049899" y="1384300"/>
            <a:ext cx="6858209" cy="3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6"/>
          <p:cNvSpPr txBox="1">
            <a:spLocks noGrp="1"/>
          </p:cNvSpPr>
          <p:nvPr>
            <p:ph type="title"/>
          </p:nvPr>
        </p:nvSpPr>
        <p:spPr>
          <a:xfrm>
            <a:off x="867860" y="390525"/>
            <a:ext cx="15604477" cy="16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96"/>
          <p:cNvSpPr txBox="1">
            <a:spLocks noGrp="1"/>
          </p:cNvSpPr>
          <p:nvPr>
            <p:ph type="body" idx="1"/>
          </p:nvPr>
        </p:nvSpPr>
        <p:spPr>
          <a:xfrm>
            <a:off x="867860" y="2182813"/>
            <a:ext cx="7660634" cy="9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2400"/>
              <a:buFont typeface="Helvetica Neue Light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2000"/>
              <a:buFont typeface="Helvetica Neue Light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1800"/>
              <a:buFont typeface="Helvetica Neue Light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1600"/>
              <a:buFont typeface="Helvetica Neue Light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1600"/>
              <a:buFont typeface="Helvetica Neue Light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1600"/>
              <a:buFont typeface="Helvetica Neue Light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1600"/>
              <a:buFont typeface="Helvetica Neue Light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1600"/>
              <a:buFont typeface="Helvetica Neue Light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1600"/>
              <a:buFont typeface="Helvetica Neue Light"/>
              <a:buNone/>
              <a:defRPr sz="1600" b="1"/>
            </a:lvl9pPr>
          </a:lstStyle>
          <a:p>
            <a:endParaRPr/>
          </a:p>
        </p:txBody>
      </p:sp>
      <p:sp>
        <p:nvSpPr>
          <p:cNvPr id="142" name="Google Shape;142;p96"/>
          <p:cNvSpPr txBox="1">
            <a:spLocks noGrp="1"/>
          </p:cNvSpPr>
          <p:nvPr>
            <p:ph type="body" idx="2"/>
          </p:nvPr>
        </p:nvSpPr>
        <p:spPr>
          <a:xfrm>
            <a:off x="867860" y="3092450"/>
            <a:ext cx="7660634" cy="56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400"/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000"/>
            </a:lvl2pPr>
            <a:lvl3pPr marL="1371600" lvl="2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/>
            </a:lvl5pPr>
            <a:lvl6pPr marL="2743200" lvl="5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/>
            </a:lvl6pPr>
            <a:lvl7pPr marL="3200400" lvl="6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/>
            </a:lvl7pPr>
            <a:lvl8pPr marL="3657600" lvl="7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/>
            </a:lvl8pPr>
            <a:lvl9pPr marL="4114800" lvl="8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>
            <a:endParaRPr/>
          </a:p>
        </p:txBody>
      </p:sp>
      <p:sp>
        <p:nvSpPr>
          <p:cNvPr id="143" name="Google Shape;143;p96"/>
          <p:cNvSpPr txBox="1">
            <a:spLocks noGrp="1"/>
          </p:cNvSpPr>
          <p:nvPr>
            <p:ph type="body" idx="3"/>
          </p:nvPr>
        </p:nvSpPr>
        <p:spPr>
          <a:xfrm>
            <a:off x="8807720" y="2182813"/>
            <a:ext cx="7664634" cy="9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2400"/>
              <a:buFont typeface="Helvetica Neue Light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2000"/>
              <a:buFont typeface="Helvetica Neue Light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1800"/>
              <a:buFont typeface="Helvetica Neue Light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1600"/>
              <a:buFont typeface="Helvetica Neue Light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1600"/>
              <a:buFont typeface="Helvetica Neue Light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1600"/>
              <a:buFont typeface="Helvetica Neue Light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1600"/>
              <a:buFont typeface="Helvetica Neue Light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1600"/>
              <a:buFont typeface="Helvetica Neue Light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1600"/>
              <a:buFont typeface="Helvetica Neue Light"/>
              <a:buNone/>
              <a:defRPr sz="1600" b="1"/>
            </a:lvl9pPr>
          </a:lstStyle>
          <a:p>
            <a:endParaRPr/>
          </a:p>
        </p:txBody>
      </p:sp>
      <p:sp>
        <p:nvSpPr>
          <p:cNvPr id="144" name="Google Shape;144;p96"/>
          <p:cNvSpPr txBox="1">
            <a:spLocks noGrp="1"/>
          </p:cNvSpPr>
          <p:nvPr>
            <p:ph type="body" idx="4"/>
          </p:nvPr>
        </p:nvSpPr>
        <p:spPr>
          <a:xfrm>
            <a:off x="8807720" y="3092450"/>
            <a:ext cx="7664634" cy="56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400"/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000"/>
            </a:lvl2pPr>
            <a:lvl3pPr marL="1371600" lvl="2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/>
            </a:lvl5pPr>
            <a:lvl6pPr marL="2743200" lvl="5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/>
            </a:lvl6pPr>
            <a:lvl7pPr marL="3200400" lvl="6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/>
            </a:lvl7pPr>
            <a:lvl8pPr marL="3657600" lvl="7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/>
            </a:lvl8pPr>
            <a:lvl9pPr marL="4114800" lvl="8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63"/>
          <p:cNvSpPr txBox="1">
            <a:spLocks noGrp="1"/>
          </p:cNvSpPr>
          <p:nvPr>
            <p:ph type="title"/>
          </p:nvPr>
        </p:nvSpPr>
        <p:spPr>
          <a:xfrm>
            <a:off x="3399470" y="6827838"/>
            <a:ext cx="10403918" cy="8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63"/>
          <p:cNvSpPr>
            <a:spLocks noGrp="1"/>
          </p:cNvSpPr>
          <p:nvPr>
            <p:ph type="pic" idx="2"/>
          </p:nvPr>
        </p:nvSpPr>
        <p:spPr>
          <a:xfrm>
            <a:off x="3399470" y="871538"/>
            <a:ext cx="10403918" cy="5851500"/>
          </a:xfrm>
          <a:prstGeom prst="rect">
            <a:avLst/>
          </a:prstGeom>
          <a:noFill/>
          <a:ln>
            <a:noFill/>
          </a:ln>
        </p:spPr>
      </p:sp>
      <p:sp>
        <p:nvSpPr>
          <p:cNvPr id="19" name="Google Shape;19;p63"/>
          <p:cNvSpPr txBox="1">
            <a:spLocks noGrp="1"/>
          </p:cNvSpPr>
          <p:nvPr>
            <p:ph type="body" idx="1"/>
          </p:nvPr>
        </p:nvSpPr>
        <p:spPr>
          <a:xfrm>
            <a:off x="3399470" y="7634288"/>
            <a:ext cx="10403918" cy="11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1400"/>
              <a:buFont typeface="Helvetica Neue Light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1200"/>
              <a:buFont typeface="Helvetica Neue Light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1000"/>
              <a:buFont typeface="Helvetica Neue Light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900"/>
              <a:buFont typeface="Helvetica Neue Light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900"/>
              <a:buFont typeface="Helvetica Neue Light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900"/>
              <a:buFont typeface="Helvetica Neue Light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900"/>
              <a:buFont typeface="Helvetica Neue Light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900"/>
              <a:buFont typeface="Helvetica Neue Light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900"/>
              <a:buFont typeface="Helvetica Neue Light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7"/>
          <p:cNvSpPr txBox="1">
            <a:spLocks noGrp="1"/>
          </p:cNvSpPr>
          <p:nvPr>
            <p:ph type="title"/>
          </p:nvPr>
        </p:nvSpPr>
        <p:spPr>
          <a:xfrm>
            <a:off x="1049899" y="1384300"/>
            <a:ext cx="6858209" cy="3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97"/>
          <p:cNvSpPr txBox="1">
            <a:spLocks noGrp="1"/>
          </p:cNvSpPr>
          <p:nvPr>
            <p:ph type="body" idx="1"/>
          </p:nvPr>
        </p:nvSpPr>
        <p:spPr>
          <a:xfrm>
            <a:off x="1049899" y="4876800"/>
            <a:ext cx="3327302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800"/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400"/>
            </a:lvl2pPr>
            <a:lvl3pPr marL="1371600" lvl="2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000"/>
            </a:lvl3pPr>
            <a:lvl4pPr marL="1828800" lvl="3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8" name="Google Shape;148;p97"/>
          <p:cNvSpPr txBox="1">
            <a:spLocks noGrp="1"/>
          </p:cNvSpPr>
          <p:nvPr>
            <p:ph type="body" idx="2"/>
          </p:nvPr>
        </p:nvSpPr>
        <p:spPr>
          <a:xfrm>
            <a:off x="4580606" y="4876800"/>
            <a:ext cx="3327302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800"/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400"/>
            </a:lvl2pPr>
            <a:lvl3pPr marL="1371600" lvl="2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000"/>
            </a:lvl3pPr>
            <a:lvl4pPr marL="1828800" lvl="3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8"/>
          <p:cNvSpPr txBox="1">
            <a:spLocks noGrp="1"/>
          </p:cNvSpPr>
          <p:nvPr>
            <p:ph type="title"/>
          </p:nvPr>
        </p:nvSpPr>
        <p:spPr>
          <a:xfrm>
            <a:off x="1369526" y="6267450"/>
            <a:ext cx="14738850" cy="19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98"/>
          <p:cNvSpPr txBox="1">
            <a:spLocks noGrp="1"/>
          </p:cNvSpPr>
          <p:nvPr>
            <p:ph type="body" idx="1"/>
          </p:nvPr>
        </p:nvSpPr>
        <p:spPr>
          <a:xfrm>
            <a:off x="1369526" y="4133850"/>
            <a:ext cx="14738850" cy="2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2000"/>
              <a:buFont typeface="Helvetica Neue Light"/>
              <a:buNone/>
              <a:defRPr sz="2000"/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1800"/>
              <a:buFont typeface="Helvetica Neue Light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1600"/>
              <a:buFont typeface="Helvetica Neue Light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1400"/>
              <a:buFont typeface="Helvetica Neue Light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1400"/>
              <a:buFont typeface="Helvetica Neue Light"/>
              <a:buNone/>
              <a:defRPr sz="1400"/>
            </a:lvl5pPr>
            <a:lvl6pPr marL="2743200" lvl="5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1400"/>
              <a:buFont typeface="Helvetica Neue Light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1400"/>
              <a:buFont typeface="Helvetica Neue Light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1400"/>
              <a:buFont typeface="Helvetica Neue Light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1400"/>
              <a:buFont typeface="Helvetica Neue Light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9"/>
          <p:cNvSpPr txBox="1">
            <a:spLocks noGrp="1"/>
          </p:cNvSpPr>
          <p:nvPr>
            <p:ph type="title"/>
          </p:nvPr>
        </p:nvSpPr>
        <p:spPr>
          <a:xfrm>
            <a:off x="1049899" y="1384300"/>
            <a:ext cx="6858209" cy="3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99"/>
          <p:cNvSpPr txBox="1">
            <a:spLocks noGrp="1"/>
          </p:cNvSpPr>
          <p:nvPr>
            <p:ph type="body" idx="1"/>
          </p:nvPr>
        </p:nvSpPr>
        <p:spPr>
          <a:xfrm>
            <a:off x="1049899" y="4876800"/>
            <a:ext cx="6858209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0"/>
          <p:cNvSpPr txBox="1">
            <a:spLocks noGrp="1"/>
          </p:cNvSpPr>
          <p:nvPr>
            <p:ph type="ctrTitle"/>
          </p:nvPr>
        </p:nvSpPr>
        <p:spPr>
          <a:xfrm>
            <a:off x="1299673" y="3030538"/>
            <a:ext cx="14740850" cy="20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00"/>
          <p:cNvSpPr txBox="1">
            <a:spLocks noGrp="1"/>
          </p:cNvSpPr>
          <p:nvPr>
            <p:ph type="subTitle" idx="1"/>
          </p:nvPr>
        </p:nvSpPr>
        <p:spPr>
          <a:xfrm>
            <a:off x="2601463" y="5527675"/>
            <a:ext cx="12137171" cy="24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4200"/>
              <a:buFont typeface="Helvetica Neue Light"/>
              <a:buNone/>
              <a:defRPr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4200"/>
              <a:buFont typeface="Helvetica Neue Light"/>
              <a:buNone/>
              <a:defRPr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4200"/>
              <a:buFont typeface="Helvetica Neue Light"/>
              <a:buNone/>
              <a:defRPr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4200"/>
              <a:buFont typeface="Helvetica Neue Light"/>
              <a:buNone/>
              <a:defRPr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4200"/>
              <a:buFont typeface="Helvetica Neue Light"/>
              <a:buNone/>
              <a:defRPr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4200"/>
              <a:buFont typeface="Helvetica Neue Light"/>
              <a:buNone/>
              <a:defRPr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4200"/>
              <a:buFont typeface="Helvetica Neue Light"/>
              <a:buNone/>
              <a:defRPr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4200"/>
              <a:buFont typeface="Helvetica Neue Light"/>
              <a:buNone/>
              <a:defRPr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4200"/>
              <a:buFont typeface="Helvetica Neue Light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4"/>
          <p:cNvSpPr txBox="1">
            <a:spLocks noGrp="1"/>
          </p:cNvSpPr>
          <p:nvPr>
            <p:ph type="title"/>
          </p:nvPr>
        </p:nvSpPr>
        <p:spPr>
          <a:xfrm>
            <a:off x="867860" y="388938"/>
            <a:ext cx="5704574" cy="16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4"/>
          <p:cNvSpPr txBox="1">
            <a:spLocks noGrp="1"/>
          </p:cNvSpPr>
          <p:nvPr>
            <p:ph type="body" idx="1"/>
          </p:nvPr>
        </p:nvSpPr>
        <p:spPr>
          <a:xfrm>
            <a:off x="6779891" y="388938"/>
            <a:ext cx="9692696" cy="83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3200"/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800"/>
            </a:lvl2pPr>
            <a:lvl3pPr marL="1371600" lvl="2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400"/>
            </a:lvl3pPr>
            <a:lvl4pPr marL="1828800" lvl="3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000"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000"/>
            </a:lvl5pPr>
            <a:lvl6pPr marL="2743200" lvl="5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000"/>
            </a:lvl6pPr>
            <a:lvl7pPr marL="3200400" lvl="6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000"/>
            </a:lvl7pPr>
            <a:lvl8pPr marL="3657600" lvl="7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000"/>
            </a:lvl8pPr>
            <a:lvl9pPr marL="4114800" lvl="8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000"/>
            </a:lvl9pPr>
          </a:lstStyle>
          <a:p>
            <a:endParaRPr/>
          </a:p>
        </p:txBody>
      </p:sp>
      <p:sp>
        <p:nvSpPr>
          <p:cNvPr id="23" name="Google Shape;23;p64"/>
          <p:cNvSpPr txBox="1">
            <a:spLocks noGrp="1"/>
          </p:cNvSpPr>
          <p:nvPr>
            <p:ph type="body" idx="2"/>
          </p:nvPr>
        </p:nvSpPr>
        <p:spPr>
          <a:xfrm>
            <a:off x="867860" y="2041525"/>
            <a:ext cx="5704574" cy="6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1400"/>
              <a:buFont typeface="Helvetica Neue Light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1200"/>
              <a:buFont typeface="Helvetica Neue Light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1000"/>
              <a:buFont typeface="Helvetica Neue Light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900"/>
              <a:buFont typeface="Helvetica Neue Light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900"/>
              <a:buFont typeface="Helvetica Neue Light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900"/>
              <a:buFont typeface="Helvetica Neue Light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900"/>
              <a:buFont typeface="Helvetica Neue Light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900"/>
              <a:buFont typeface="Helvetica Neue Light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900"/>
              <a:buFont typeface="Helvetica Neue Light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6"/>
          <p:cNvSpPr txBox="1">
            <a:spLocks noGrp="1"/>
          </p:cNvSpPr>
          <p:nvPr>
            <p:ph type="title"/>
          </p:nvPr>
        </p:nvSpPr>
        <p:spPr>
          <a:xfrm>
            <a:off x="867860" y="390525"/>
            <a:ext cx="15604477" cy="16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6"/>
          <p:cNvSpPr txBox="1">
            <a:spLocks noGrp="1"/>
          </p:cNvSpPr>
          <p:nvPr>
            <p:ph type="body" idx="1"/>
          </p:nvPr>
        </p:nvSpPr>
        <p:spPr>
          <a:xfrm>
            <a:off x="867860" y="2182813"/>
            <a:ext cx="7660634" cy="9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2400"/>
              <a:buFont typeface="Helvetica Neue Light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2000"/>
              <a:buFont typeface="Helvetica Neue Light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1800"/>
              <a:buFont typeface="Helvetica Neue Light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1600"/>
              <a:buFont typeface="Helvetica Neue Light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1600"/>
              <a:buFont typeface="Helvetica Neue Light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1600"/>
              <a:buFont typeface="Helvetica Neue Light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1600"/>
              <a:buFont typeface="Helvetica Neue Light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1600"/>
              <a:buFont typeface="Helvetica Neue Light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1600"/>
              <a:buFont typeface="Helvetica Neue Light"/>
              <a:buNone/>
              <a:defRPr sz="1600" b="1"/>
            </a:lvl9pPr>
          </a:lstStyle>
          <a:p>
            <a:endParaRPr/>
          </a:p>
        </p:txBody>
      </p:sp>
      <p:sp>
        <p:nvSpPr>
          <p:cNvPr id="28" name="Google Shape;28;p66"/>
          <p:cNvSpPr txBox="1">
            <a:spLocks noGrp="1"/>
          </p:cNvSpPr>
          <p:nvPr>
            <p:ph type="body" idx="2"/>
          </p:nvPr>
        </p:nvSpPr>
        <p:spPr>
          <a:xfrm>
            <a:off x="867860" y="3092450"/>
            <a:ext cx="7660634" cy="56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400"/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000"/>
            </a:lvl2pPr>
            <a:lvl3pPr marL="1371600" lvl="2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/>
            </a:lvl5pPr>
            <a:lvl6pPr marL="2743200" lvl="5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/>
            </a:lvl6pPr>
            <a:lvl7pPr marL="3200400" lvl="6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/>
            </a:lvl7pPr>
            <a:lvl8pPr marL="3657600" lvl="7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/>
            </a:lvl8pPr>
            <a:lvl9pPr marL="4114800" lvl="8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66"/>
          <p:cNvSpPr txBox="1">
            <a:spLocks noGrp="1"/>
          </p:cNvSpPr>
          <p:nvPr>
            <p:ph type="body" idx="3"/>
          </p:nvPr>
        </p:nvSpPr>
        <p:spPr>
          <a:xfrm>
            <a:off x="8807720" y="2182813"/>
            <a:ext cx="7664634" cy="9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2400"/>
              <a:buFont typeface="Helvetica Neue Light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2000"/>
              <a:buFont typeface="Helvetica Neue Light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1800"/>
              <a:buFont typeface="Helvetica Neue Light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1600"/>
              <a:buFont typeface="Helvetica Neue Light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1600"/>
              <a:buFont typeface="Helvetica Neue Light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1600"/>
              <a:buFont typeface="Helvetica Neue Light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1600"/>
              <a:buFont typeface="Helvetica Neue Light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1600"/>
              <a:buFont typeface="Helvetica Neue Light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1600"/>
              <a:buFont typeface="Helvetica Neue Light"/>
              <a:buNone/>
              <a:defRPr sz="1600" b="1"/>
            </a:lvl9pPr>
          </a:lstStyle>
          <a:p>
            <a:endParaRPr/>
          </a:p>
        </p:txBody>
      </p:sp>
      <p:sp>
        <p:nvSpPr>
          <p:cNvPr id="30" name="Google Shape;30;p66"/>
          <p:cNvSpPr txBox="1">
            <a:spLocks noGrp="1"/>
          </p:cNvSpPr>
          <p:nvPr>
            <p:ph type="body" idx="4"/>
          </p:nvPr>
        </p:nvSpPr>
        <p:spPr>
          <a:xfrm>
            <a:off x="8807720" y="3092450"/>
            <a:ext cx="7664634" cy="56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400"/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000"/>
            </a:lvl2pPr>
            <a:lvl3pPr marL="1371600" lvl="2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/>
            </a:lvl5pPr>
            <a:lvl6pPr marL="2743200" lvl="5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/>
            </a:lvl6pPr>
            <a:lvl7pPr marL="3200400" lvl="6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/>
            </a:lvl7pPr>
            <a:lvl8pPr marL="3657600" lvl="7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/>
            </a:lvl8pPr>
            <a:lvl9pPr marL="4114800" lvl="8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7"/>
          <p:cNvSpPr txBox="1">
            <a:spLocks noGrp="1"/>
          </p:cNvSpPr>
          <p:nvPr>
            <p:ph type="title"/>
          </p:nvPr>
        </p:nvSpPr>
        <p:spPr>
          <a:xfrm>
            <a:off x="1049899" y="1371600"/>
            <a:ext cx="15071260" cy="3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7"/>
          <p:cNvSpPr txBox="1">
            <a:spLocks noGrp="1"/>
          </p:cNvSpPr>
          <p:nvPr>
            <p:ph type="body" idx="1"/>
          </p:nvPr>
        </p:nvSpPr>
        <p:spPr>
          <a:xfrm>
            <a:off x="1049899" y="4864100"/>
            <a:ext cx="7433827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800"/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400"/>
            </a:lvl2pPr>
            <a:lvl3pPr marL="1371600" lvl="2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000"/>
            </a:lvl3pPr>
            <a:lvl4pPr marL="1828800" lvl="3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67"/>
          <p:cNvSpPr txBox="1">
            <a:spLocks noGrp="1"/>
          </p:cNvSpPr>
          <p:nvPr>
            <p:ph type="body" idx="2"/>
          </p:nvPr>
        </p:nvSpPr>
        <p:spPr>
          <a:xfrm>
            <a:off x="8687065" y="4864100"/>
            <a:ext cx="7433827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800"/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400"/>
            </a:lvl2pPr>
            <a:lvl3pPr marL="1371600" lvl="2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000"/>
            </a:lvl3pPr>
            <a:lvl4pPr marL="1828800" lvl="3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8"/>
          <p:cNvSpPr txBox="1">
            <a:spLocks noGrp="1"/>
          </p:cNvSpPr>
          <p:nvPr>
            <p:ph type="title"/>
          </p:nvPr>
        </p:nvSpPr>
        <p:spPr>
          <a:xfrm>
            <a:off x="1369526" y="6267450"/>
            <a:ext cx="14738850" cy="19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8"/>
          <p:cNvSpPr txBox="1">
            <a:spLocks noGrp="1"/>
          </p:cNvSpPr>
          <p:nvPr>
            <p:ph type="body" idx="1"/>
          </p:nvPr>
        </p:nvSpPr>
        <p:spPr>
          <a:xfrm>
            <a:off x="1369526" y="4133850"/>
            <a:ext cx="14738850" cy="2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2000"/>
              <a:buFont typeface="Helvetica Neue Light"/>
              <a:buNone/>
              <a:defRPr sz="2000"/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1800"/>
              <a:buFont typeface="Helvetica Neue Light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1600"/>
              <a:buFont typeface="Helvetica Neue Light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1400"/>
              <a:buFont typeface="Helvetica Neue Light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1400"/>
              <a:buFont typeface="Helvetica Neue Light"/>
              <a:buNone/>
              <a:defRPr sz="1400"/>
            </a:lvl5pPr>
            <a:lvl6pPr marL="2743200" lvl="5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1400"/>
              <a:buFont typeface="Helvetica Neue Light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1400"/>
              <a:buFont typeface="Helvetica Neue Light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1400"/>
              <a:buFont typeface="Helvetica Neue Light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B0FF"/>
              </a:buClr>
              <a:buSzPts val="1400"/>
              <a:buFont typeface="Helvetica Neue Light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4"/>
          <p:cNvSpPr txBox="1">
            <a:spLocks noGrp="1"/>
          </p:cNvSpPr>
          <p:nvPr>
            <p:ph type="title"/>
          </p:nvPr>
        </p:nvSpPr>
        <p:spPr>
          <a:xfrm>
            <a:off x="1049899" y="1371600"/>
            <a:ext cx="15071260" cy="3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7" name="Google Shape;7;p54"/>
          <p:cNvSpPr txBox="1">
            <a:spLocks noGrp="1"/>
          </p:cNvSpPr>
          <p:nvPr>
            <p:ph type="body" idx="1"/>
          </p:nvPr>
        </p:nvSpPr>
        <p:spPr>
          <a:xfrm>
            <a:off x="1049899" y="4864100"/>
            <a:ext cx="15071260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rgbClr val="62B0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rgbClr val="62B0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rgbClr val="62B0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rgbClr val="62B0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rgbClr val="62B0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rgbClr val="62B0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rgbClr val="62B0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rgbClr val="62B0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rgbClr val="62B0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6"/>
          <p:cNvSpPr txBox="1">
            <a:spLocks noGrp="1"/>
          </p:cNvSpPr>
          <p:nvPr>
            <p:ph type="title"/>
          </p:nvPr>
        </p:nvSpPr>
        <p:spPr>
          <a:xfrm>
            <a:off x="1049899" y="254000"/>
            <a:ext cx="15240466" cy="2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43" name="Google Shape;43;p56"/>
          <p:cNvSpPr txBox="1">
            <a:spLocks noGrp="1"/>
          </p:cNvSpPr>
          <p:nvPr>
            <p:ph type="body" idx="1"/>
          </p:nvPr>
        </p:nvSpPr>
        <p:spPr>
          <a:xfrm>
            <a:off x="1049899" y="2768600"/>
            <a:ext cx="15240466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marR="0" lvl="0" indent="-333756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656"/>
              <a:buFont typeface="Helvetica Neue Light"/>
              <a:buChar char="•"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33756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656"/>
              <a:buFont typeface="Helvetica Neue Light"/>
              <a:buChar char="•"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33756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656"/>
              <a:buFont typeface="Helvetica Neue Light"/>
              <a:buChar char="•"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33756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656"/>
              <a:buFont typeface="Helvetica Neue Light"/>
              <a:buChar char="•"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33756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656"/>
              <a:buFont typeface="Helvetica Neue Light"/>
              <a:buChar char="•"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33756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656"/>
              <a:buFont typeface="Helvetica Neue Light"/>
              <a:buChar char="•"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333756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656"/>
              <a:buFont typeface="Helvetica Neue Light"/>
              <a:buChar char="•"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333756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656"/>
              <a:buFont typeface="Helvetica Neue Light"/>
              <a:buChar char="•"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333756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656"/>
              <a:buFont typeface="Helvetica Neue Light"/>
              <a:buChar char="•"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9"/>
          <p:cNvSpPr txBox="1">
            <a:spLocks noGrp="1"/>
          </p:cNvSpPr>
          <p:nvPr>
            <p:ph type="title"/>
          </p:nvPr>
        </p:nvSpPr>
        <p:spPr>
          <a:xfrm>
            <a:off x="1049899" y="6807200"/>
            <a:ext cx="15240466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82" name="Google Shape;82;p59"/>
          <p:cNvSpPr txBox="1">
            <a:spLocks noGrp="1"/>
          </p:cNvSpPr>
          <p:nvPr>
            <p:ph type="body" idx="1"/>
          </p:nvPr>
        </p:nvSpPr>
        <p:spPr>
          <a:xfrm>
            <a:off x="1049899" y="8013700"/>
            <a:ext cx="15240466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rgbClr val="62B0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rgbClr val="62B0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rgbClr val="62B0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rgbClr val="62B0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rgbClr val="62B0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rgbClr val="62B0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rgbClr val="62B0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rgbClr val="62B0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rgbClr val="62B0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9"/>
          <p:cNvSpPr txBox="1">
            <a:spLocks noGrp="1"/>
          </p:cNvSpPr>
          <p:nvPr>
            <p:ph type="title"/>
          </p:nvPr>
        </p:nvSpPr>
        <p:spPr>
          <a:xfrm>
            <a:off x="1049899" y="1384300"/>
            <a:ext cx="6858209" cy="3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21" name="Google Shape;121;p89"/>
          <p:cNvSpPr txBox="1">
            <a:spLocks noGrp="1"/>
          </p:cNvSpPr>
          <p:nvPr>
            <p:ph type="body" idx="1"/>
          </p:nvPr>
        </p:nvSpPr>
        <p:spPr>
          <a:xfrm>
            <a:off x="1049899" y="4876800"/>
            <a:ext cx="6858209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rgbClr val="62B0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rgbClr val="62B0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rgbClr val="62B0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rgbClr val="62B0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rgbClr val="62B0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rgbClr val="62B0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rgbClr val="62B0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rgbClr val="62B0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rgbClr val="62B0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comments" Target="../comments/commen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://papa.indstate.edu/docs/common_commands.html" TargetMode="External"/><Relationship Id="rId3" Type="http://schemas.openxmlformats.org/officeDocument/2006/relationships/hyperlink" Target="http://en.wikipedia.org/wiki/Shell_script" TargetMode="External"/><Relationship Id="rId7" Type="http://schemas.openxmlformats.org/officeDocument/2006/relationships/hyperlink" Target="http://www.freeos.com/guides/lsst/index.html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://tldp.org/HOWTO/Bash-Prog-Intro-HOWTO.html" TargetMode="External"/><Relationship Id="rId5" Type="http://schemas.openxmlformats.org/officeDocument/2006/relationships/hyperlink" Target="http://vim.wikia.com/wiki/New_to_Vim" TargetMode="External"/><Relationship Id="rId4" Type="http://schemas.openxmlformats.org/officeDocument/2006/relationships/hyperlink" Target="http://en.wikipedia.org/wiki/Advanced_Packaging_Too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"/>
          <p:cNvSpPr txBox="1">
            <a:spLocks noGrp="1"/>
          </p:cNvSpPr>
          <p:nvPr>
            <p:ph type="title"/>
          </p:nvPr>
        </p:nvSpPr>
        <p:spPr>
          <a:xfrm>
            <a:off x="2955131" y="1371600"/>
            <a:ext cx="11303100" cy="3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/>
          <a:p>
            <a:pPr>
              <a:buClr>
                <a:srgbClr val="B3B3B3"/>
              </a:buClr>
              <a:buSzPts val="5000"/>
            </a:pPr>
            <a:r>
              <a:rPr lang="en-US" sz="5000" b="1">
                <a:solidFill>
                  <a:srgbClr val="B3B3B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Lab 2</a:t>
            </a:r>
            <a:br>
              <a:rPr lang="en-US" sz="5000" b="1">
                <a:solidFill>
                  <a:srgbClr val="B3B3B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0000" b="1">
                <a:latin typeface="Helvetica Neue"/>
                <a:ea typeface="Helvetica Neue"/>
                <a:cs typeface="Helvetica Neue"/>
                <a:sym typeface="Helvetica Neue"/>
              </a:rPr>
              <a:t>Shell Script</a:t>
            </a:r>
            <a:endParaRPr/>
          </a:p>
        </p:txBody>
      </p:sp>
      <p:sp>
        <p:nvSpPr>
          <p:cNvPr id="163" name="Google Shape;163;p1"/>
          <p:cNvSpPr txBox="1"/>
          <p:nvPr/>
        </p:nvSpPr>
        <p:spPr>
          <a:xfrm>
            <a:off x="3150761" y="5257800"/>
            <a:ext cx="10431730" cy="32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indent="-228600">
              <a:spcBef>
                <a:spcPts val="1200"/>
              </a:spcBef>
              <a:buSzPts val="1400"/>
            </a:pPr>
            <a:r>
              <a:rPr lang="en-US" sz="4200" dirty="0">
                <a:solidFill>
                  <a:srgbClr val="92D05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Professor: Dr. </a:t>
            </a:r>
            <a:r>
              <a:rPr lang="en-US" sz="4200" dirty="0" err="1">
                <a:solidFill>
                  <a:srgbClr val="92D05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Hsung</a:t>
            </a:r>
            <a:r>
              <a:rPr lang="en-US" sz="4200" dirty="0">
                <a:solidFill>
                  <a:srgbClr val="92D05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-Pin Chang</a:t>
            </a:r>
            <a:endParaRPr sz="4200" dirty="0">
              <a:solidFill>
                <a:srgbClr val="92D05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indent="-228600">
              <a:spcBef>
                <a:spcPts val="1200"/>
              </a:spcBef>
              <a:buSzPts val="1400"/>
            </a:pPr>
            <a:r>
              <a:rPr lang="en-US" sz="4200" dirty="0">
                <a:solidFill>
                  <a:srgbClr val="92D05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TA: Gang </a:t>
            </a:r>
            <a:r>
              <a:rPr lang="en-US" altLang="zh-TW" sz="4200" dirty="0">
                <a:solidFill>
                  <a:srgbClr val="92D05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Yang</a:t>
            </a:r>
            <a:endParaRPr lang="en-US" sz="4200" dirty="0">
              <a:solidFill>
                <a:srgbClr val="92D05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indent="-228600">
              <a:spcBef>
                <a:spcPts val="1200"/>
              </a:spcBef>
              <a:buSzPts val="1400"/>
            </a:pPr>
            <a:r>
              <a:rPr lang="en-US" sz="4200" dirty="0">
                <a:solidFill>
                  <a:srgbClr val="92D05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Operating System Lab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3"/>
          <p:cNvSpPr txBox="1">
            <a:spLocks noGrp="1"/>
          </p:cNvSpPr>
          <p:nvPr>
            <p:ph type="title"/>
          </p:nvPr>
        </p:nvSpPr>
        <p:spPr>
          <a:xfrm>
            <a:off x="2574131" y="8470900"/>
            <a:ext cx="123189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/>
          <a:p>
            <a:pPr>
              <a:buClr>
                <a:schemeClr val="lt1"/>
              </a:buClr>
              <a:buSzPts val="4000"/>
            </a:pPr>
            <a:r>
              <a:rPr lang="en-US" sz="4000" dirty="0"/>
              <a:t>Step </a:t>
            </a:r>
            <a:r>
              <a:rPr lang="en-US" altLang="zh-TW" sz="4000" dirty="0"/>
              <a:t>3</a:t>
            </a:r>
            <a:r>
              <a:rPr lang="en-US" sz="4000" dirty="0"/>
              <a:t>. Type something</a:t>
            </a:r>
            <a:endParaRPr dirty="0"/>
          </a:p>
        </p:txBody>
      </p:sp>
      <p:sp>
        <p:nvSpPr>
          <p:cNvPr id="251" name="Google Shape;251;p13"/>
          <p:cNvSpPr txBox="1">
            <a:spLocks noGrp="1"/>
          </p:cNvSpPr>
          <p:nvPr>
            <p:ph type="body" idx="1"/>
          </p:nvPr>
        </p:nvSpPr>
        <p:spPr>
          <a:xfrm>
            <a:off x="2574131" y="9067800"/>
            <a:ext cx="123189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indent="0">
              <a:buClr>
                <a:srgbClr val="62B0FF"/>
              </a:buClr>
              <a:buSzPts val="3000"/>
            </a:pPr>
            <a:r>
              <a:rPr lang="en-US" sz="2800" dirty="0"/>
              <a:t>Notice the “-- INSERT --” on bottom left and you can type something now</a:t>
            </a:r>
            <a:endParaRPr sz="40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6EFF09A-1478-4963-AE51-9197A46BC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594" y="912812"/>
            <a:ext cx="9115483" cy="660558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 txBox="1">
            <a:spLocks noGrp="1"/>
          </p:cNvSpPr>
          <p:nvPr>
            <p:ph type="title"/>
          </p:nvPr>
        </p:nvSpPr>
        <p:spPr>
          <a:xfrm>
            <a:off x="2574131" y="8470900"/>
            <a:ext cx="123189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/>
          <a:p>
            <a:pPr>
              <a:buClr>
                <a:schemeClr val="lt1"/>
              </a:buClr>
              <a:buSzPts val="4000"/>
            </a:pPr>
            <a:r>
              <a:rPr lang="en-US" sz="4000" dirty="0"/>
              <a:t>Step </a:t>
            </a:r>
            <a:r>
              <a:rPr lang="en-US" altLang="zh-TW" sz="4000" dirty="0"/>
              <a:t>4</a:t>
            </a:r>
            <a:r>
              <a:rPr lang="en-US" sz="4000" dirty="0"/>
              <a:t>. Return to Normal Mode</a:t>
            </a:r>
            <a:endParaRPr dirty="0"/>
          </a:p>
        </p:txBody>
      </p:sp>
      <p:sp>
        <p:nvSpPr>
          <p:cNvPr id="258" name="Google Shape;258;p14"/>
          <p:cNvSpPr txBox="1">
            <a:spLocks noGrp="1"/>
          </p:cNvSpPr>
          <p:nvPr>
            <p:ph type="body" idx="1"/>
          </p:nvPr>
        </p:nvSpPr>
        <p:spPr>
          <a:xfrm>
            <a:off x="2574131" y="9067800"/>
            <a:ext cx="123189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indent="0">
              <a:buClr>
                <a:srgbClr val="62B0FF"/>
              </a:buClr>
              <a:buSzPts val="3000"/>
            </a:pPr>
            <a:r>
              <a:rPr lang="en-US" sz="3000"/>
              <a:t>Press “Ese” to return to normal mode</a:t>
            </a:r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DEC3FD1-B1C6-4C47-BEE0-AC8531A9A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281" y="1122362"/>
            <a:ext cx="9191268" cy="662443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5"/>
          <p:cNvSpPr txBox="1">
            <a:spLocks noGrp="1"/>
          </p:cNvSpPr>
          <p:nvPr>
            <p:ph type="title"/>
          </p:nvPr>
        </p:nvSpPr>
        <p:spPr>
          <a:xfrm>
            <a:off x="2574131" y="8470900"/>
            <a:ext cx="123189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/>
          <a:p>
            <a:pPr>
              <a:buClr>
                <a:schemeClr val="lt1"/>
              </a:buClr>
              <a:buSzPts val="4000"/>
            </a:pPr>
            <a:r>
              <a:rPr lang="en-US" sz="4000" dirty="0"/>
              <a:t>Step </a:t>
            </a:r>
            <a:r>
              <a:rPr lang="en-US" altLang="zh-TW" sz="4000" dirty="0"/>
              <a:t>5</a:t>
            </a:r>
            <a:r>
              <a:rPr lang="en-US" sz="4000" dirty="0"/>
              <a:t>. Save the File</a:t>
            </a:r>
            <a:endParaRPr dirty="0"/>
          </a:p>
        </p:txBody>
      </p:sp>
      <p:sp>
        <p:nvSpPr>
          <p:cNvPr id="265" name="Google Shape;265;p15"/>
          <p:cNvSpPr txBox="1">
            <a:spLocks noGrp="1"/>
          </p:cNvSpPr>
          <p:nvPr>
            <p:ph type="body" idx="1"/>
          </p:nvPr>
        </p:nvSpPr>
        <p:spPr>
          <a:xfrm>
            <a:off x="2574131" y="9067800"/>
            <a:ext cx="123189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indent="0">
              <a:buClr>
                <a:srgbClr val="62B0FF"/>
              </a:buClr>
              <a:buSzPts val="3000"/>
            </a:pPr>
            <a:r>
              <a:rPr lang="en-US" sz="3000"/>
              <a:t>Type “</a:t>
            </a:r>
            <a:r>
              <a:rPr lang="en-US" sz="3000">
                <a:latin typeface="Georgia"/>
                <a:ea typeface="Georgia"/>
                <a:cs typeface="Georgia"/>
                <a:sym typeface="Georgia"/>
              </a:rPr>
              <a:t>:w</a:t>
            </a:r>
            <a:r>
              <a:rPr lang="en-US" sz="3000"/>
              <a:t>” in normal mode to save your file</a:t>
            </a:r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15AE20D-7533-4F92-B3DB-E6A2FDE7F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894" y="1020562"/>
            <a:ext cx="9580258" cy="695483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6"/>
          <p:cNvSpPr txBox="1">
            <a:spLocks noGrp="1"/>
          </p:cNvSpPr>
          <p:nvPr>
            <p:ph type="title"/>
          </p:nvPr>
        </p:nvSpPr>
        <p:spPr>
          <a:xfrm>
            <a:off x="2574131" y="8470900"/>
            <a:ext cx="123189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/>
          <a:p>
            <a:pPr>
              <a:buClr>
                <a:schemeClr val="lt1"/>
              </a:buClr>
              <a:buSzPts val="4000"/>
            </a:pPr>
            <a:r>
              <a:rPr lang="en-US" sz="4000" dirty="0"/>
              <a:t>Step </a:t>
            </a:r>
            <a:r>
              <a:rPr lang="en-US" altLang="zh-TW" sz="4000" dirty="0"/>
              <a:t>6</a:t>
            </a:r>
            <a:r>
              <a:rPr lang="en-US" sz="4000" dirty="0"/>
              <a:t>. Quit Vim</a:t>
            </a:r>
            <a:endParaRPr dirty="0"/>
          </a:p>
        </p:txBody>
      </p:sp>
      <p:sp>
        <p:nvSpPr>
          <p:cNvPr id="272" name="Google Shape;272;p16"/>
          <p:cNvSpPr txBox="1">
            <a:spLocks noGrp="1"/>
          </p:cNvSpPr>
          <p:nvPr>
            <p:ph type="body" idx="1"/>
          </p:nvPr>
        </p:nvSpPr>
        <p:spPr>
          <a:xfrm>
            <a:off x="2574131" y="9067800"/>
            <a:ext cx="123189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indent="0">
              <a:buClr>
                <a:srgbClr val="62B0FF"/>
              </a:buClr>
              <a:buSzPts val="3000"/>
            </a:pPr>
            <a:r>
              <a:rPr lang="en-US" sz="3000"/>
              <a:t>Type “</a:t>
            </a:r>
            <a:r>
              <a:rPr lang="en-US" sz="3000">
                <a:latin typeface="Georgia"/>
                <a:ea typeface="Georgia"/>
                <a:cs typeface="Georgia"/>
                <a:sym typeface="Georgia"/>
              </a:rPr>
              <a:t>:q</a:t>
            </a:r>
            <a:r>
              <a:rPr lang="en-US" sz="3000"/>
              <a:t>” in normal mode to quit Vim</a:t>
            </a:r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0C52602-F0A8-4D56-A76E-7B8E0C2E5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544" y="1371599"/>
            <a:ext cx="9136856" cy="648656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"/>
          <p:cNvSpPr txBox="1">
            <a:spLocks noGrp="1"/>
          </p:cNvSpPr>
          <p:nvPr>
            <p:ph type="title"/>
          </p:nvPr>
        </p:nvSpPr>
        <p:spPr>
          <a:xfrm>
            <a:off x="3767931" y="999065"/>
            <a:ext cx="10033000" cy="7128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r>
              <a:rPr lang="en-US" sz="5400" dirty="0"/>
              <a:t>Note :</a:t>
            </a:r>
            <a:br>
              <a:rPr lang="en-US" sz="5400" dirty="0"/>
            </a:br>
            <a:br>
              <a:rPr lang="en-US" sz="5400" dirty="0"/>
            </a:br>
            <a:r>
              <a:rPr lang="en-US" sz="5400" dirty="0"/>
              <a:t>1) Shell open : </a:t>
            </a:r>
            <a:r>
              <a:rPr lang="en-US" sz="5400" dirty="0">
                <a:solidFill>
                  <a:srgbClr val="FFFCAB"/>
                </a:solidFill>
              </a:rPr>
              <a:t>ctrl + alt + t</a:t>
            </a:r>
            <a:br>
              <a:rPr lang="en-US" sz="5400" dirty="0"/>
            </a:br>
            <a:r>
              <a:rPr lang="en-US" sz="5400" dirty="0"/>
              <a:t>2) vim open : </a:t>
            </a:r>
            <a:r>
              <a:rPr lang="en-US" sz="5400" dirty="0">
                <a:solidFill>
                  <a:srgbClr val="FFFCAB"/>
                </a:solidFill>
              </a:rPr>
              <a:t>vim helloworld.sh</a:t>
            </a:r>
            <a:br>
              <a:rPr lang="en-US" sz="5400" dirty="0"/>
            </a:br>
            <a:r>
              <a:rPr lang="en-US" sz="5400" dirty="0"/>
              <a:t>3) before typing : </a:t>
            </a:r>
            <a:r>
              <a:rPr lang="en-US" sz="5400" dirty="0" err="1">
                <a:solidFill>
                  <a:srgbClr val="FFFCAB"/>
                </a:solidFill>
              </a:rPr>
              <a:t>i</a:t>
            </a:r>
            <a:br>
              <a:rPr lang="en-US" sz="5400" dirty="0">
                <a:solidFill>
                  <a:srgbClr val="FFFCAB"/>
                </a:solidFill>
              </a:rPr>
            </a:br>
            <a:r>
              <a:rPr lang="en-US" sz="5400" dirty="0"/>
              <a:t>4) Exit :</a:t>
            </a:r>
            <a:r>
              <a:rPr lang="en-US" sz="5400" dirty="0">
                <a:solidFill>
                  <a:srgbClr val="FFFCAB"/>
                </a:solidFill>
              </a:rPr>
              <a:t> Esc</a:t>
            </a:r>
            <a:br>
              <a:rPr lang="en-US" sz="5400" dirty="0"/>
            </a:br>
            <a:r>
              <a:rPr lang="en-US" sz="5400" dirty="0"/>
              <a:t>5) Save the File : </a:t>
            </a:r>
            <a:r>
              <a:rPr lang="en-US" sz="5400" dirty="0">
                <a:solidFill>
                  <a:srgbClr val="FFFCAB"/>
                </a:solidFill>
              </a:rPr>
              <a:t>:w</a:t>
            </a:r>
            <a:br>
              <a:rPr lang="en-US" sz="5400" dirty="0"/>
            </a:br>
            <a:r>
              <a:rPr lang="en-US" sz="5400" dirty="0"/>
              <a:t>6) Quit Vim : </a:t>
            </a:r>
            <a:r>
              <a:rPr lang="en-US" sz="5400" dirty="0">
                <a:solidFill>
                  <a:srgbClr val="FFFCAB"/>
                </a:solidFill>
              </a:rPr>
              <a:t>:q</a:t>
            </a:r>
            <a:r>
              <a:rPr lang="en-US" sz="5400" dirty="0"/>
              <a:t> + </a:t>
            </a:r>
            <a:r>
              <a:rPr lang="en-US" sz="5400" dirty="0">
                <a:solidFill>
                  <a:srgbClr val="FFFCAB"/>
                </a:solidFill>
              </a:rPr>
              <a:t>Enter</a:t>
            </a:r>
            <a:br>
              <a:rPr lang="en-US" sz="5400" dirty="0">
                <a:solidFill>
                  <a:srgbClr val="FFFCAB"/>
                </a:solidFill>
              </a:rPr>
            </a:br>
            <a:endParaRPr sz="5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8"/>
          <p:cNvSpPr txBox="1">
            <a:spLocks noGrp="1"/>
          </p:cNvSpPr>
          <p:nvPr>
            <p:ph type="title"/>
          </p:nvPr>
        </p:nvSpPr>
        <p:spPr>
          <a:xfrm>
            <a:off x="2955131" y="254000"/>
            <a:ext cx="11430000" cy="2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>
              <a:buClr>
                <a:schemeClr val="lt1"/>
              </a:buClr>
              <a:buSzPts val="7200"/>
            </a:pPr>
            <a:r>
              <a:rPr lang="en-US"/>
              <a:t>Bash Shell Scripting Tutorial</a:t>
            </a:r>
            <a:endParaRPr/>
          </a:p>
        </p:txBody>
      </p:sp>
      <p:sp>
        <p:nvSpPr>
          <p:cNvPr id="284" name="Google Shape;284;p18"/>
          <p:cNvSpPr txBox="1">
            <a:spLocks noGrp="1"/>
          </p:cNvSpPr>
          <p:nvPr>
            <p:ph type="body" idx="1"/>
          </p:nvPr>
        </p:nvSpPr>
        <p:spPr>
          <a:xfrm>
            <a:off x="2955131" y="2768600"/>
            <a:ext cx="11430000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06400" indent="-406400">
              <a:spcBef>
                <a:spcPts val="0"/>
              </a:spcBef>
              <a:buSzPts val="1840"/>
            </a:pPr>
            <a:r>
              <a:rPr lang="en-US" sz="4000" dirty="0"/>
              <a:t>Bash is a free software Unix shell written for the GNU Project</a:t>
            </a:r>
            <a:endParaRPr dirty="0"/>
          </a:p>
          <a:p>
            <a:pPr marL="406400" indent="-406400">
              <a:buSzPts val="1840"/>
            </a:pPr>
            <a:r>
              <a:rPr lang="en-US" sz="4000" dirty="0"/>
              <a:t>It is the default shell on most systems built on top of the Linux kernel as well as on Mac OS X and Darwin</a:t>
            </a:r>
            <a:endParaRPr dirty="0"/>
          </a:p>
          <a:p>
            <a:pPr marL="406400" indent="-406400">
              <a:buSzPts val="1840"/>
            </a:pPr>
            <a:r>
              <a:rPr lang="en-US" sz="4000" dirty="0"/>
              <a:t>You still can do the same thing by other programming languages like Perl, Python, </a:t>
            </a:r>
            <a:r>
              <a:rPr lang="en-US" sz="4000" dirty="0" err="1"/>
              <a:t>etc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9"/>
          <p:cNvSpPr txBox="1">
            <a:spLocks noGrp="1"/>
          </p:cNvSpPr>
          <p:nvPr>
            <p:ph type="title"/>
          </p:nvPr>
        </p:nvSpPr>
        <p:spPr>
          <a:xfrm>
            <a:off x="2955131" y="2413000"/>
            <a:ext cx="11430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/>
          <a:p>
            <a:pPr>
              <a:buClr>
                <a:schemeClr val="lt1"/>
              </a:buClr>
              <a:buSzPts val="4500"/>
            </a:pPr>
            <a:r>
              <a:rPr lang="en-US" sz="4500"/>
              <a:t>Bash Shell Scripting Tutorial</a:t>
            </a:r>
            <a:endParaRPr/>
          </a:p>
        </p:txBody>
      </p:sp>
      <p:sp>
        <p:nvSpPr>
          <p:cNvPr id="290" name="Google Shape;290;p19"/>
          <p:cNvSpPr txBox="1">
            <a:spLocks noGrp="1"/>
          </p:cNvSpPr>
          <p:nvPr>
            <p:ph type="body" idx="1"/>
          </p:nvPr>
        </p:nvSpPr>
        <p:spPr>
          <a:xfrm>
            <a:off x="2955131" y="4864100"/>
            <a:ext cx="11303100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indent="0">
              <a:spcBef>
                <a:spcPts val="0"/>
              </a:spcBef>
              <a:buClr>
                <a:srgbClr val="62B0FF"/>
              </a:buClr>
              <a:buSzPts val="4000"/>
            </a:pPr>
            <a:r>
              <a:rPr lang="en-US" sz="4000"/>
              <a:t>The simplest Hello World example</a:t>
            </a:r>
            <a:endParaRPr/>
          </a:p>
        </p:txBody>
      </p:sp>
      <p:sp>
        <p:nvSpPr>
          <p:cNvPr id="291" name="Google Shape;291;p19"/>
          <p:cNvSpPr txBox="1"/>
          <p:nvPr/>
        </p:nvSpPr>
        <p:spPr>
          <a:xfrm>
            <a:off x="2955131" y="3213100"/>
            <a:ext cx="11430000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chemeClr val="lt1"/>
              </a:buClr>
              <a:buSzPts val="7200"/>
            </a:pPr>
            <a:r>
              <a:rPr lang="en-US" sz="7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Hello World!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0"/>
          <p:cNvSpPr txBox="1">
            <a:spLocks noGrp="1"/>
          </p:cNvSpPr>
          <p:nvPr>
            <p:ph type="title"/>
          </p:nvPr>
        </p:nvSpPr>
        <p:spPr>
          <a:xfrm>
            <a:off x="2574131" y="8470900"/>
            <a:ext cx="123189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/>
          <a:p>
            <a:pPr>
              <a:buClr>
                <a:schemeClr val="lt1"/>
              </a:buClr>
              <a:buSzPts val="4000"/>
            </a:pPr>
            <a:r>
              <a:rPr lang="en-US" sz="4000"/>
              <a:t>Hello World in Shell</a:t>
            </a:r>
            <a:endParaRPr/>
          </a:p>
        </p:txBody>
      </p:sp>
      <p:sp>
        <p:nvSpPr>
          <p:cNvPr id="297" name="Google Shape;297;p20"/>
          <p:cNvSpPr txBox="1">
            <a:spLocks noGrp="1"/>
          </p:cNvSpPr>
          <p:nvPr>
            <p:ph type="body" idx="1"/>
          </p:nvPr>
        </p:nvSpPr>
        <p:spPr>
          <a:xfrm>
            <a:off x="2574131" y="9067800"/>
            <a:ext cx="123189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indent="0">
              <a:buClr>
                <a:srgbClr val="62B0FF"/>
              </a:buClr>
              <a:buSzPts val="3000"/>
            </a:pPr>
            <a:r>
              <a:rPr lang="en-US" sz="3000"/>
              <a:t>Just simply type “</a:t>
            </a:r>
            <a:r>
              <a:rPr lang="en-US" sz="3000">
                <a:latin typeface="Georgia"/>
                <a:ea typeface="Georgia"/>
                <a:cs typeface="Georgia"/>
                <a:sym typeface="Georgia"/>
              </a:rPr>
              <a:t>echo Hello World!</a:t>
            </a:r>
            <a:r>
              <a:rPr lang="en-US" sz="3000"/>
              <a:t>” in your shell and it</a:t>
            </a:r>
            <a:r>
              <a:rPr lang="en-US" sz="3000">
                <a:latin typeface="Arial"/>
                <a:ea typeface="Arial"/>
                <a:cs typeface="Arial"/>
                <a:sym typeface="Arial"/>
              </a:rPr>
              <a:t>’</a:t>
            </a:r>
            <a:r>
              <a:rPr lang="en-US" sz="3000"/>
              <a:t>s done!</a:t>
            </a:r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F0FE8A2-4EFF-4E55-9294-527F71A55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294" y="3692524"/>
            <a:ext cx="10272211" cy="10191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1"/>
          <p:cNvSpPr txBox="1">
            <a:spLocks noGrp="1"/>
          </p:cNvSpPr>
          <p:nvPr>
            <p:ph type="title"/>
          </p:nvPr>
        </p:nvSpPr>
        <p:spPr>
          <a:xfrm>
            <a:off x="2955131" y="2413000"/>
            <a:ext cx="11430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/>
          <a:p>
            <a:pPr>
              <a:buClr>
                <a:schemeClr val="lt1"/>
              </a:buClr>
              <a:buSzPts val="4500"/>
            </a:pPr>
            <a:r>
              <a:rPr lang="en-US" sz="4500"/>
              <a:t>Bash Shell Scripting Tutorial</a:t>
            </a:r>
            <a:endParaRPr/>
          </a:p>
        </p:txBody>
      </p:sp>
      <p:sp>
        <p:nvSpPr>
          <p:cNvPr id="304" name="Google Shape;304;p21"/>
          <p:cNvSpPr txBox="1">
            <a:spLocks noGrp="1"/>
          </p:cNvSpPr>
          <p:nvPr>
            <p:ph type="body" idx="1"/>
          </p:nvPr>
        </p:nvSpPr>
        <p:spPr>
          <a:xfrm>
            <a:off x="2955131" y="4864100"/>
            <a:ext cx="11303100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indent="0">
              <a:spcBef>
                <a:spcPts val="0"/>
              </a:spcBef>
              <a:buClr>
                <a:srgbClr val="62B0FF"/>
              </a:buClr>
              <a:buSzPts val="4000"/>
            </a:pPr>
            <a:r>
              <a:rPr lang="en-US" sz="4000"/>
              <a:t>Now let’s use .sh file to do the same thing</a:t>
            </a:r>
            <a:endParaRPr/>
          </a:p>
        </p:txBody>
      </p:sp>
      <p:sp>
        <p:nvSpPr>
          <p:cNvPr id="305" name="Google Shape;305;p21"/>
          <p:cNvSpPr txBox="1"/>
          <p:nvPr/>
        </p:nvSpPr>
        <p:spPr>
          <a:xfrm>
            <a:off x="2955131" y="3213100"/>
            <a:ext cx="11430000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chemeClr val="lt1"/>
              </a:buClr>
              <a:buSzPts val="7200"/>
            </a:pPr>
            <a:r>
              <a:rPr lang="en-US" sz="7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Hello World using </a:t>
            </a:r>
            <a:r>
              <a:rPr lang="en-US" sz="7200">
                <a:solidFill>
                  <a:srgbClr val="FFFCA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.sh</a:t>
            </a:r>
            <a:r>
              <a:rPr lang="en-US" sz="7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File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2"/>
          <p:cNvSpPr txBox="1">
            <a:spLocks noGrp="1"/>
          </p:cNvSpPr>
          <p:nvPr>
            <p:ph type="title"/>
          </p:nvPr>
        </p:nvSpPr>
        <p:spPr>
          <a:xfrm>
            <a:off x="2574131" y="8470900"/>
            <a:ext cx="123189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/>
          <a:p>
            <a:pPr>
              <a:buClr>
                <a:schemeClr val="lt1"/>
              </a:buClr>
              <a:buSzPts val="4000"/>
            </a:pPr>
            <a:r>
              <a:rPr lang="en-US" sz="4000"/>
              <a:t>Step 1. Create a file with .sh extension</a:t>
            </a:r>
            <a:endParaRPr/>
          </a:p>
        </p:txBody>
      </p:sp>
      <p:sp>
        <p:nvSpPr>
          <p:cNvPr id="311" name="Google Shape;311;p22"/>
          <p:cNvSpPr txBox="1">
            <a:spLocks noGrp="1"/>
          </p:cNvSpPr>
          <p:nvPr>
            <p:ph type="body" idx="1"/>
          </p:nvPr>
        </p:nvSpPr>
        <p:spPr>
          <a:xfrm>
            <a:off x="2574131" y="9067800"/>
            <a:ext cx="123189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indent="0">
              <a:buClr>
                <a:srgbClr val="62B0FF"/>
              </a:buClr>
              <a:buSzPts val="3000"/>
            </a:pPr>
            <a:r>
              <a:rPr lang="en-US" sz="3000"/>
              <a:t>Type “</a:t>
            </a:r>
            <a:r>
              <a:rPr lang="en-US" sz="3000">
                <a:latin typeface="Georgia"/>
                <a:ea typeface="Georgia"/>
                <a:cs typeface="Georgia"/>
                <a:sym typeface="Georgia"/>
              </a:rPr>
              <a:t>vim helloworld.sh</a:t>
            </a:r>
            <a:r>
              <a:rPr lang="en-US" sz="3000"/>
              <a:t>” in shell to create a new shell file</a:t>
            </a:r>
            <a:endParaRPr/>
          </a:p>
        </p:txBody>
      </p:sp>
      <p:pic>
        <p:nvPicPr>
          <p:cNvPr id="312" name="Google Shape;312;p22"/>
          <p:cNvPicPr preferRelativeResize="0"/>
          <p:nvPr/>
        </p:nvPicPr>
        <p:blipFill rotWithShape="1">
          <a:blip r:embed="rId3">
            <a:alphaModFix/>
          </a:blip>
          <a:srcRect l="13641" t="17678" r="7727" b="28408"/>
          <a:stretch/>
        </p:blipFill>
        <p:spPr>
          <a:xfrm>
            <a:off x="3254660" y="655607"/>
            <a:ext cx="10927026" cy="7319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"/>
          <p:cNvSpPr txBox="1">
            <a:spLocks noGrp="1"/>
          </p:cNvSpPr>
          <p:nvPr>
            <p:ph type="title"/>
          </p:nvPr>
        </p:nvSpPr>
        <p:spPr>
          <a:xfrm>
            <a:off x="2955131" y="914400"/>
            <a:ext cx="113031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/>
          <a:p>
            <a:pPr>
              <a:buClr>
                <a:schemeClr val="lt1"/>
              </a:buClr>
              <a:buSzPts val="7200"/>
            </a:pPr>
            <a:r>
              <a:rPr lang="en-US"/>
              <a:t>Outline</a:t>
            </a:r>
            <a:endParaRPr/>
          </a:p>
        </p:txBody>
      </p:sp>
      <p:sp>
        <p:nvSpPr>
          <p:cNvPr id="169" name="Google Shape;169;p2"/>
          <p:cNvSpPr txBox="1">
            <a:spLocks noGrp="1"/>
          </p:cNvSpPr>
          <p:nvPr>
            <p:ph type="body" idx="1"/>
          </p:nvPr>
        </p:nvSpPr>
        <p:spPr>
          <a:xfrm>
            <a:off x="2955131" y="2745740"/>
            <a:ext cx="11303100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indent="0">
              <a:spcBef>
                <a:spcPts val="0"/>
              </a:spcBef>
              <a:buClr>
                <a:srgbClr val="62B0FF"/>
              </a:buClr>
              <a:buSzPts val="5000"/>
            </a:pPr>
            <a:r>
              <a:rPr lang="en-US" sz="5000" dirty="0"/>
              <a:t>Introduction</a:t>
            </a:r>
            <a:endParaRPr dirty="0"/>
          </a:p>
          <a:p>
            <a:pPr marL="0" indent="0">
              <a:buClr>
                <a:srgbClr val="62B0FF"/>
              </a:buClr>
              <a:buSzPts val="5000"/>
            </a:pPr>
            <a:r>
              <a:rPr lang="en-US" sz="5000" dirty="0"/>
              <a:t>Vim Basics</a:t>
            </a:r>
            <a:endParaRPr dirty="0"/>
          </a:p>
          <a:p>
            <a:pPr marL="0" indent="0">
              <a:buClr>
                <a:srgbClr val="62B0FF"/>
              </a:buClr>
              <a:buSzPts val="5000"/>
            </a:pPr>
            <a:r>
              <a:rPr lang="en-US" sz="5000" dirty="0"/>
              <a:t>Bash Shell Scripting Tutorial</a:t>
            </a:r>
            <a:endParaRPr dirty="0"/>
          </a:p>
          <a:p>
            <a:pPr marL="0" indent="0">
              <a:buClr>
                <a:srgbClr val="62B0FF"/>
              </a:buClr>
              <a:buSzPts val="5000"/>
            </a:pPr>
            <a:r>
              <a:rPr lang="en-US" sz="5000" dirty="0"/>
              <a:t>Exercise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3"/>
          <p:cNvSpPr txBox="1">
            <a:spLocks noGrp="1"/>
          </p:cNvSpPr>
          <p:nvPr>
            <p:ph type="title"/>
          </p:nvPr>
        </p:nvSpPr>
        <p:spPr>
          <a:xfrm>
            <a:off x="2574131" y="8470900"/>
            <a:ext cx="123189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/>
          <a:p>
            <a:pPr>
              <a:buClr>
                <a:schemeClr val="lt1"/>
              </a:buClr>
              <a:buSzPts val="4000"/>
            </a:pPr>
            <a:r>
              <a:rPr lang="en-US" sz="4000"/>
              <a:t>Step 2. Write the script</a:t>
            </a:r>
            <a:endParaRPr/>
          </a:p>
        </p:txBody>
      </p:sp>
      <p:sp>
        <p:nvSpPr>
          <p:cNvPr id="318" name="Google Shape;318;p23"/>
          <p:cNvSpPr txBox="1">
            <a:spLocks noGrp="1"/>
          </p:cNvSpPr>
          <p:nvPr>
            <p:ph type="body" idx="1"/>
          </p:nvPr>
        </p:nvSpPr>
        <p:spPr>
          <a:xfrm>
            <a:off x="2574131" y="9067800"/>
            <a:ext cx="123189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indent="0">
              <a:buClr>
                <a:srgbClr val="62B0FF"/>
              </a:buClr>
              <a:buSzPts val="3000"/>
            </a:pPr>
            <a:r>
              <a:rPr lang="en-US" sz="3000"/>
              <a:t>Enter the insert mode to write our hello world script</a:t>
            </a:r>
            <a:endParaRPr/>
          </a:p>
        </p:txBody>
      </p:sp>
      <p:pic>
        <p:nvPicPr>
          <p:cNvPr id="319" name="Google Shape;319;p23"/>
          <p:cNvPicPr preferRelativeResize="0"/>
          <p:nvPr/>
        </p:nvPicPr>
        <p:blipFill rotWithShape="1">
          <a:blip r:embed="rId3">
            <a:alphaModFix/>
          </a:blip>
          <a:srcRect l="14780" t="17678" r="8675" b="29573"/>
          <a:stretch/>
        </p:blipFill>
        <p:spPr>
          <a:xfrm>
            <a:off x="3185648" y="431320"/>
            <a:ext cx="10839599" cy="729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4"/>
          <p:cNvSpPr txBox="1">
            <a:spLocks noGrp="1"/>
          </p:cNvSpPr>
          <p:nvPr>
            <p:ph type="title"/>
          </p:nvPr>
        </p:nvSpPr>
        <p:spPr>
          <a:xfrm>
            <a:off x="2574131" y="8470900"/>
            <a:ext cx="123189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/>
          <a:p>
            <a:pPr>
              <a:buClr>
                <a:schemeClr val="lt1"/>
              </a:buClr>
              <a:buSzPts val="4000"/>
            </a:pPr>
            <a:r>
              <a:rPr lang="en-US" sz="4000"/>
              <a:t>Step 3. Save and Quit the File</a:t>
            </a:r>
            <a:endParaRPr/>
          </a:p>
        </p:txBody>
      </p:sp>
      <p:sp>
        <p:nvSpPr>
          <p:cNvPr id="325" name="Google Shape;325;p24"/>
          <p:cNvSpPr txBox="1">
            <a:spLocks noGrp="1"/>
          </p:cNvSpPr>
          <p:nvPr>
            <p:ph type="body" idx="1"/>
          </p:nvPr>
        </p:nvSpPr>
        <p:spPr>
          <a:xfrm>
            <a:off x="2574131" y="9067800"/>
            <a:ext cx="123189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indent="0">
              <a:buClr>
                <a:srgbClr val="62B0FF"/>
              </a:buClr>
              <a:buSzPts val="3000"/>
            </a:pPr>
            <a:r>
              <a:rPr lang="en-US" sz="3000"/>
              <a:t>Return to the normal mode and type “</a:t>
            </a:r>
            <a:r>
              <a:rPr lang="en-US" sz="3000">
                <a:latin typeface="Georgia"/>
                <a:ea typeface="Georgia"/>
                <a:cs typeface="Georgia"/>
                <a:sym typeface="Georgia"/>
              </a:rPr>
              <a:t>:wq</a:t>
            </a:r>
            <a:r>
              <a:rPr lang="en-US" sz="3000"/>
              <a:t>” to save and quit the file</a:t>
            </a:r>
            <a:endParaRPr/>
          </a:p>
        </p:txBody>
      </p:sp>
      <p:pic>
        <p:nvPicPr>
          <p:cNvPr id="326" name="Google Shape;326;p24"/>
          <p:cNvPicPr preferRelativeResize="0"/>
          <p:nvPr/>
        </p:nvPicPr>
        <p:blipFill rotWithShape="1">
          <a:blip r:embed="rId3">
            <a:alphaModFix/>
          </a:blip>
          <a:srcRect l="438" t="7796" r="59473" b="5692"/>
          <a:stretch/>
        </p:blipFill>
        <p:spPr>
          <a:xfrm>
            <a:off x="4606132" y="168443"/>
            <a:ext cx="6705600" cy="8139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5"/>
          <p:cNvSpPr txBox="1">
            <a:spLocks noGrp="1"/>
          </p:cNvSpPr>
          <p:nvPr>
            <p:ph type="title"/>
          </p:nvPr>
        </p:nvSpPr>
        <p:spPr>
          <a:xfrm>
            <a:off x="2574131" y="8470900"/>
            <a:ext cx="123189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/>
          <a:p>
            <a:pPr>
              <a:buClr>
                <a:schemeClr val="lt1"/>
              </a:buClr>
              <a:buSzPts val="4000"/>
            </a:pPr>
            <a:r>
              <a:rPr lang="en-US" sz="4000"/>
              <a:t>Step 4. Grant execute permission</a:t>
            </a:r>
            <a:endParaRPr/>
          </a:p>
        </p:txBody>
      </p:sp>
      <p:sp>
        <p:nvSpPr>
          <p:cNvPr id="332" name="Google Shape;332;p25"/>
          <p:cNvSpPr txBox="1">
            <a:spLocks noGrp="1"/>
          </p:cNvSpPr>
          <p:nvPr>
            <p:ph type="body" idx="1"/>
          </p:nvPr>
        </p:nvSpPr>
        <p:spPr>
          <a:xfrm>
            <a:off x="2574131" y="9067800"/>
            <a:ext cx="123189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indent="0">
              <a:buClr>
                <a:srgbClr val="62B0FF"/>
              </a:buClr>
              <a:buSzPts val="3000"/>
            </a:pPr>
            <a:r>
              <a:rPr lang="en-US" sz="3000"/>
              <a:t>Use </a:t>
            </a:r>
            <a:r>
              <a:rPr lang="en-US" sz="3000">
                <a:latin typeface="Georgia"/>
                <a:ea typeface="Georgia"/>
                <a:cs typeface="Georgia"/>
                <a:sym typeface="Georgia"/>
              </a:rPr>
              <a:t>chmod</a:t>
            </a:r>
            <a:r>
              <a:rPr lang="en-US" sz="3000"/>
              <a:t> command to grant execute permission to the shell file</a:t>
            </a:r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D7A6A18-A1DF-4D8A-8259-1AECDDA60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681" y="2714624"/>
            <a:ext cx="8454744" cy="30638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6"/>
          <p:cNvSpPr txBox="1">
            <a:spLocks noGrp="1"/>
          </p:cNvSpPr>
          <p:nvPr>
            <p:ph type="title"/>
          </p:nvPr>
        </p:nvSpPr>
        <p:spPr>
          <a:xfrm>
            <a:off x="2574131" y="8470900"/>
            <a:ext cx="123189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/>
          <a:p>
            <a:pPr>
              <a:buClr>
                <a:schemeClr val="lt1"/>
              </a:buClr>
              <a:buSzPts val="4000"/>
            </a:pPr>
            <a:r>
              <a:rPr lang="en-US" sz="4000"/>
              <a:t>Step 5. Execute the script</a:t>
            </a:r>
            <a:endParaRPr/>
          </a:p>
        </p:txBody>
      </p:sp>
      <p:sp>
        <p:nvSpPr>
          <p:cNvPr id="339" name="Google Shape;339;p26"/>
          <p:cNvSpPr txBox="1">
            <a:spLocks noGrp="1"/>
          </p:cNvSpPr>
          <p:nvPr>
            <p:ph type="body" idx="1"/>
          </p:nvPr>
        </p:nvSpPr>
        <p:spPr>
          <a:xfrm>
            <a:off x="2574131" y="9067800"/>
            <a:ext cx="123189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indent="0">
              <a:buClr>
                <a:srgbClr val="62B0FF"/>
              </a:buClr>
              <a:buSzPts val="3000"/>
            </a:pPr>
            <a:r>
              <a:rPr lang="en-US" sz="3000"/>
              <a:t>Now we can execute the script directly by “./helloword.sh” command</a:t>
            </a:r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CA38A53-43E5-4E9C-8C5D-37B1EF7E9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280" y="3068637"/>
            <a:ext cx="9256231" cy="343376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7"/>
          <p:cNvSpPr txBox="1">
            <a:spLocks noGrp="1"/>
          </p:cNvSpPr>
          <p:nvPr>
            <p:ph type="title"/>
          </p:nvPr>
        </p:nvSpPr>
        <p:spPr>
          <a:xfrm>
            <a:off x="2955131" y="254000"/>
            <a:ext cx="11430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>
              <a:buClr>
                <a:schemeClr val="lt1"/>
              </a:buClr>
              <a:buSzPts val="4500"/>
            </a:pPr>
            <a:r>
              <a:rPr lang="en-US" sz="4500"/>
              <a:t>Bash Shell Scripting Tutorial</a:t>
            </a:r>
            <a:endParaRPr/>
          </a:p>
        </p:txBody>
      </p:sp>
      <p:sp>
        <p:nvSpPr>
          <p:cNvPr id="346" name="Google Shape;346;p27"/>
          <p:cNvSpPr txBox="1">
            <a:spLocks noGrp="1"/>
          </p:cNvSpPr>
          <p:nvPr>
            <p:ph type="body" idx="1"/>
          </p:nvPr>
        </p:nvSpPr>
        <p:spPr>
          <a:xfrm>
            <a:off x="2488967" y="2768600"/>
            <a:ext cx="11430000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06400" indent="-406400">
              <a:spcBef>
                <a:spcPts val="0"/>
              </a:spcBef>
              <a:buSzPts val="1840"/>
            </a:pPr>
            <a:r>
              <a:rPr lang="en-US" sz="4000" dirty="0"/>
              <a:t>There are two types of variable</a:t>
            </a:r>
            <a:endParaRPr dirty="0"/>
          </a:p>
          <a:p>
            <a:pPr marL="850900" lvl="1" indent="-406400">
              <a:buSzPts val="1840"/>
            </a:pPr>
            <a:r>
              <a:rPr lang="en-US" sz="4000" dirty="0"/>
              <a:t>System variables</a:t>
            </a:r>
            <a:endParaRPr dirty="0"/>
          </a:p>
          <a:p>
            <a:pPr marL="1295400" lvl="2" indent="-406400">
              <a:buSzPts val="1840"/>
            </a:pPr>
            <a:r>
              <a:rPr lang="en-US" sz="4000" dirty="0"/>
              <a:t>Ex: use “</a:t>
            </a:r>
            <a:r>
              <a:rPr lang="en-US" sz="4000" dirty="0">
                <a:latin typeface="Georgia"/>
                <a:ea typeface="Georgia"/>
                <a:cs typeface="Georgia"/>
                <a:sym typeface="Georgia"/>
              </a:rPr>
              <a:t>echo $PWD</a:t>
            </a:r>
            <a:r>
              <a:rPr lang="en-US" sz="4000" dirty="0"/>
              <a:t>” to print your current working directory</a:t>
            </a:r>
            <a:endParaRPr dirty="0"/>
          </a:p>
          <a:p>
            <a:pPr marL="850900" lvl="1" indent="-406400">
              <a:buSzPts val="1840"/>
            </a:pPr>
            <a:r>
              <a:rPr lang="en-US" sz="4000" dirty="0"/>
              <a:t>User defined variables (UDV)</a:t>
            </a:r>
            <a:endParaRPr dirty="0"/>
          </a:p>
          <a:p>
            <a:pPr marL="1295400" lvl="2" indent="-406400">
              <a:buSzPts val="1840"/>
            </a:pPr>
            <a:r>
              <a:rPr lang="en-US" sz="4000" dirty="0"/>
              <a:t>Ex: use “</a:t>
            </a:r>
            <a:r>
              <a:rPr lang="en-US" sz="4000" dirty="0">
                <a:latin typeface="Georgia"/>
                <a:ea typeface="Georgia"/>
                <a:cs typeface="Georgia"/>
                <a:sym typeface="Georgia"/>
              </a:rPr>
              <a:t>no=10</a:t>
            </a:r>
            <a:r>
              <a:rPr lang="en-US" sz="4000" dirty="0"/>
              <a:t>” to set variable </a:t>
            </a:r>
            <a:r>
              <a:rPr lang="en-US" sz="4000" dirty="0">
                <a:latin typeface="Georgia"/>
                <a:ea typeface="Georgia"/>
                <a:cs typeface="Georgia"/>
                <a:sym typeface="Georgia"/>
              </a:rPr>
              <a:t>no</a:t>
            </a:r>
            <a:r>
              <a:rPr lang="en-US" sz="4000" dirty="0"/>
              <a:t> and use “</a:t>
            </a:r>
            <a:r>
              <a:rPr lang="en-US" sz="4000" dirty="0">
                <a:latin typeface="Georgia"/>
                <a:ea typeface="Georgia"/>
                <a:cs typeface="Georgia"/>
                <a:sym typeface="Georgia"/>
              </a:rPr>
              <a:t>echo </a:t>
            </a:r>
            <a:r>
              <a:rPr lang="en-US" sz="4000" dirty="0">
                <a:solidFill>
                  <a:srgbClr val="FFFCAB"/>
                </a:solidFill>
                <a:latin typeface="Georgia"/>
                <a:ea typeface="Georgia"/>
                <a:cs typeface="Georgia"/>
                <a:sym typeface="Georgia"/>
              </a:rPr>
              <a:t>$</a:t>
            </a:r>
            <a:r>
              <a:rPr lang="en-US" sz="4000" dirty="0">
                <a:latin typeface="Georgia"/>
                <a:ea typeface="Georgia"/>
                <a:cs typeface="Georgia"/>
                <a:sym typeface="Georgia"/>
              </a:rPr>
              <a:t>no</a:t>
            </a:r>
            <a:r>
              <a:rPr lang="en-US" sz="4000" dirty="0"/>
              <a:t>” to print 10 on your screen</a:t>
            </a:r>
            <a:endParaRPr dirty="0"/>
          </a:p>
        </p:txBody>
      </p:sp>
      <p:sp>
        <p:nvSpPr>
          <p:cNvPr id="347" name="Google Shape;347;p27"/>
          <p:cNvSpPr txBox="1"/>
          <p:nvPr/>
        </p:nvSpPr>
        <p:spPr>
          <a:xfrm>
            <a:off x="2955131" y="1054100"/>
            <a:ext cx="11430000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chemeClr val="lt1"/>
              </a:buClr>
              <a:buSzPts val="7200"/>
            </a:pPr>
            <a:r>
              <a:rPr lang="en-US" sz="7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Variable in Shell</a:t>
            </a:r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F507F6B-39B7-469C-9974-6E8F7FBDA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1119" y="1924050"/>
            <a:ext cx="4438813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8"/>
          <p:cNvSpPr txBox="1">
            <a:spLocks noGrp="1"/>
          </p:cNvSpPr>
          <p:nvPr>
            <p:ph type="title"/>
          </p:nvPr>
        </p:nvSpPr>
        <p:spPr>
          <a:xfrm>
            <a:off x="2955131" y="254000"/>
            <a:ext cx="11430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>
              <a:buClr>
                <a:schemeClr val="lt1"/>
              </a:buClr>
              <a:buSzPts val="4500"/>
            </a:pPr>
            <a:r>
              <a:rPr lang="en-US" sz="4500"/>
              <a:t>Bash Shell Scripting Tutorial</a:t>
            </a:r>
            <a:endParaRPr/>
          </a:p>
        </p:txBody>
      </p:sp>
      <p:sp>
        <p:nvSpPr>
          <p:cNvPr id="354" name="Google Shape;354;p28"/>
          <p:cNvSpPr txBox="1">
            <a:spLocks noGrp="1"/>
          </p:cNvSpPr>
          <p:nvPr>
            <p:ph type="body" idx="1"/>
          </p:nvPr>
        </p:nvSpPr>
        <p:spPr>
          <a:xfrm>
            <a:off x="2955131" y="2768600"/>
            <a:ext cx="11430000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06400" indent="-406400">
              <a:spcBef>
                <a:spcPts val="0"/>
              </a:spcBef>
              <a:buSzPts val="1840"/>
            </a:pPr>
            <a:r>
              <a:rPr lang="en-US" sz="4000" dirty="0"/>
              <a:t>Syntax: </a:t>
            </a:r>
            <a:r>
              <a:rPr lang="en-US" sz="4000" dirty="0">
                <a:solidFill>
                  <a:srgbClr val="FFFCAB"/>
                </a:solidFill>
                <a:latin typeface="Georgia"/>
                <a:ea typeface="Georgia"/>
                <a:cs typeface="Georgia"/>
                <a:sym typeface="Georgia"/>
              </a:rPr>
              <a:t>expr op1 math-operator op2</a:t>
            </a:r>
            <a:endParaRPr sz="4000" dirty="0">
              <a:latin typeface="Georgia"/>
              <a:ea typeface="Georgia"/>
              <a:cs typeface="Georgia"/>
              <a:sym typeface="Georgia"/>
            </a:endParaRPr>
          </a:p>
          <a:p>
            <a:pPr marL="850900" lvl="1" indent="-406400">
              <a:buClr>
                <a:srgbClr val="FFF959"/>
              </a:buClr>
              <a:buSzPts val="1840"/>
              <a:buFont typeface="Georgia"/>
              <a:buChar char="•"/>
            </a:pPr>
            <a:r>
              <a:rPr lang="en-US" sz="4000" dirty="0">
                <a:solidFill>
                  <a:srgbClr val="FFF959"/>
                </a:solidFill>
                <a:latin typeface="Georgia"/>
                <a:ea typeface="Georgia"/>
                <a:cs typeface="Georgia"/>
                <a:sym typeface="Georgia"/>
              </a:rPr>
              <a:t>$</a:t>
            </a:r>
            <a:r>
              <a:rPr lang="en-US" sz="4000" dirty="0">
                <a:latin typeface="Georgia"/>
                <a:ea typeface="Georgia"/>
                <a:cs typeface="Georgia"/>
                <a:sym typeface="Georgia"/>
              </a:rPr>
              <a:t> expr 1 + 3  # print 4</a:t>
            </a:r>
            <a:endParaRPr dirty="0"/>
          </a:p>
          <a:p>
            <a:pPr marL="850900" lvl="1" indent="-406400">
              <a:buClr>
                <a:srgbClr val="FFF959"/>
              </a:buClr>
              <a:buSzPts val="1840"/>
              <a:buFont typeface="Georgia"/>
              <a:buChar char="•"/>
            </a:pPr>
            <a:r>
              <a:rPr lang="en-US" sz="4000" dirty="0">
                <a:solidFill>
                  <a:srgbClr val="FFF959"/>
                </a:solidFill>
                <a:latin typeface="Georgia"/>
                <a:ea typeface="Georgia"/>
                <a:cs typeface="Georgia"/>
                <a:sym typeface="Georgia"/>
              </a:rPr>
              <a:t>$</a:t>
            </a:r>
            <a:r>
              <a:rPr lang="en-US" sz="4000" dirty="0">
                <a:latin typeface="Georgia"/>
                <a:ea typeface="Georgia"/>
                <a:cs typeface="Georgia"/>
                <a:sym typeface="Georgia"/>
              </a:rPr>
              <a:t> expr 2 - 1  # print 1</a:t>
            </a:r>
            <a:endParaRPr dirty="0"/>
          </a:p>
          <a:p>
            <a:pPr marL="850900" lvl="1" indent="-406400">
              <a:buClr>
                <a:srgbClr val="FFF959"/>
              </a:buClr>
              <a:buSzPts val="1840"/>
              <a:buFont typeface="Georgia"/>
              <a:buChar char="•"/>
            </a:pPr>
            <a:r>
              <a:rPr lang="en-US" sz="4000" dirty="0">
                <a:solidFill>
                  <a:srgbClr val="FFF959"/>
                </a:solidFill>
                <a:latin typeface="Georgia"/>
                <a:ea typeface="Georgia"/>
                <a:cs typeface="Georgia"/>
                <a:sym typeface="Georgia"/>
              </a:rPr>
              <a:t>$</a:t>
            </a:r>
            <a:r>
              <a:rPr lang="en-US" sz="4000" dirty="0">
                <a:latin typeface="Georgia"/>
                <a:ea typeface="Georgia"/>
                <a:cs typeface="Georgia"/>
                <a:sym typeface="Georgia"/>
              </a:rPr>
              <a:t> expr 10 \* 3  # print 30</a:t>
            </a:r>
            <a:endParaRPr dirty="0"/>
          </a:p>
          <a:p>
            <a:pPr marL="850900" lvl="1" indent="-406400">
              <a:buClr>
                <a:srgbClr val="FFF959"/>
              </a:buClr>
              <a:buSzPts val="1840"/>
              <a:buFont typeface="Georgia"/>
              <a:buChar char="•"/>
            </a:pPr>
            <a:r>
              <a:rPr lang="en-US" sz="4000" dirty="0">
                <a:solidFill>
                  <a:srgbClr val="FFF959"/>
                </a:solidFill>
                <a:latin typeface="Georgia"/>
                <a:ea typeface="Georgia"/>
                <a:cs typeface="Georgia"/>
                <a:sym typeface="Georgia"/>
              </a:rPr>
              <a:t>$</a:t>
            </a:r>
            <a:r>
              <a:rPr lang="en-US" sz="4000" dirty="0">
                <a:latin typeface="Georgia"/>
                <a:ea typeface="Georgia"/>
                <a:cs typeface="Georgia"/>
                <a:sym typeface="Georgia"/>
              </a:rPr>
              <a:t> echo `expr 6 + 3`  # print 9</a:t>
            </a:r>
            <a:endParaRPr dirty="0"/>
          </a:p>
        </p:txBody>
      </p:sp>
      <p:sp>
        <p:nvSpPr>
          <p:cNvPr id="355" name="Google Shape;355;p28"/>
          <p:cNvSpPr txBox="1"/>
          <p:nvPr/>
        </p:nvSpPr>
        <p:spPr>
          <a:xfrm>
            <a:off x="2955131" y="1054100"/>
            <a:ext cx="11430000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chemeClr val="lt1"/>
              </a:buClr>
              <a:buSzPts val="7200"/>
            </a:pPr>
            <a:r>
              <a:rPr lang="en-US" sz="7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Shell Arithmetic</a:t>
            </a:r>
            <a:endParaRPr/>
          </a:p>
        </p:txBody>
      </p:sp>
      <p:cxnSp>
        <p:nvCxnSpPr>
          <p:cNvPr id="356" name="Google Shape;356;p28"/>
          <p:cNvCxnSpPr/>
          <p:nvPr/>
        </p:nvCxnSpPr>
        <p:spPr>
          <a:xfrm>
            <a:off x="7095331" y="3454400"/>
            <a:ext cx="3149600" cy="0"/>
          </a:xfrm>
          <a:prstGeom prst="straightConnector1">
            <a:avLst/>
          </a:prstGeom>
          <a:noFill/>
          <a:ln w="381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7" name="Google Shape;357;p28"/>
          <p:cNvSpPr txBox="1"/>
          <p:nvPr/>
        </p:nvSpPr>
        <p:spPr>
          <a:xfrm>
            <a:off x="9703063" y="1700272"/>
            <a:ext cx="167385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4800">
                <a:solidFill>
                  <a:srgbClr val="92D050"/>
                </a:solidFill>
              </a:rPr>
              <a:t>+ - * /</a:t>
            </a:r>
            <a:endParaRPr sz="4800">
              <a:solidFill>
                <a:srgbClr val="92D050"/>
              </a:solidFill>
            </a:endParaRPr>
          </a:p>
        </p:txBody>
      </p:sp>
      <p:sp>
        <p:nvSpPr>
          <p:cNvPr id="358" name="Google Shape;358;p28"/>
          <p:cNvSpPr/>
          <p:nvPr/>
        </p:nvSpPr>
        <p:spPr>
          <a:xfrm>
            <a:off x="9451362" y="1552310"/>
            <a:ext cx="2201333" cy="1071543"/>
          </a:xfrm>
          <a:prstGeom prst="wedgeRectCallout">
            <a:avLst>
              <a:gd name="adj1" fmla="val -20833"/>
              <a:gd name="adj2" fmla="val 62500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cxnSp>
        <p:nvCxnSpPr>
          <p:cNvPr id="359" name="Google Shape;359;p28"/>
          <p:cNvCxnSpPr/>
          <p:nvPr/>
        </p:nvCxnSpPr>
        <p:spPr>
          <a:xfrm>
            <a:off x="6858265" y="3454400"/>
            <a:ext cx="237067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0" name="Google Shape;360;p28"/>
          <p:cNvCxnSpPr/>
          <p:nvPr/>
        </p:nvCxnSpPr>
        <p:spPr>
          <a:xfrm>
            <a:off x="10244931" y="3454400"/>
            <a:ext cx="307096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1" name="Google Shape;361;p28"/>
          <p:cNvCxnSpPr/>
          <p:nvPr/>
        </p:nvCxnSpPr>
        <p:spPr>
          <a:xfrm>
            <a:off x="10398480" y="3454401"/>
            <a:ext cx="625385" cy="694267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362" name="Google Shape;362;p28"/>
          <p:cNvGrpSpPr/>
          <p:nvPr/>
        </p:nvGrpSpPr>
        <p:grpSpPr>
          <a:xfrm>
            <a:off x="11023865" y="4148668"/>
            <a:ext cx="2029705" cy="784087"/>
            <a:chOff x="9209187" y="4173252"/>
            <a:chExt cx="2029705" cy="784087"/>
          </a:xfrm>
        </p:grpSpPr>
        <p:sp>
          <p:nvSpPr>
            <p:cNvPr id="363" name="Google Shape;363;p28"/>
            <p:cNvSpPr/>
            <p:nvPr/>
          </p:nvSpPr>
          <p:spPr>
            <a:xfrm>
              <a:off x="9209187" y="4173253"/>
              <a:ext cx="1907545" cy="784086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4" name="Google Shape;364;p28"/>
            <p:cNvSpPr txBox="1"/>
            <p:nvPr/>
          </p:nvSpPr>
          <p:spPr>
            <a:xfrm>
              <a:off x="9361588" y="4173252"/>
              <a:ext cx="1877304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4000">
                  <a:solidFill>
                    <a:srgbClr val="FF0000"/>
                  </a:solidFill>
                </a:rPr>
                <a:t>space</a:t>
              </a:r>
              <a:endParaRPr sz="4000">
                <a:solidFill>
                  <a:srgbClr val="FF0000"/>
                </a:solidFill>
              </a:endParaRPr>
            </a:p>
          </p:txBody>
        </p:sp>
      </p:grpSp>
      <p:cxnSp>
        <p:nvCxnSpPr>
          <p:cNvPr id="365" name="Google Shape;365;p28"/>
          <p:cNvCxnSpPr/>
          <p:nvPr/>
        </p:nvCxnSpPr>
        <p:spPr>
          <a:xfrm>
            <a:off x="5452798" y="7078133"/>
            <a:ext cx="307096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6" name="Google Shape;366;p28"/>
          <p:cNvCxnSpPr/>
          <p:nvPr/>
        </p:nvCxnSpPr>
        <p:spPr>
          <a:xfrm>
            <a:off x="5606347" y="7078134"/>
            <a:ext cx="625385" cy="694267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67" name="Google Shape;367;p28"/>
          <p:cNvSpPr/>
          <p:nvPr/>
        </p:nvSpPr>
        <p:spPr>
          <a:xfrm>
            <a:off x="6197865" y="7796986"/>
            <a:ext cx="2573867" cy="1093015"/>
          </a:xfrm>
          <a:prstGeom prst="round2DiagRect">
            <a:avLst>
              <a:gd name="adj1" fmla="val 16667"/>
              <a:gd name="adj2" fmla="val 0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368" name="Google Shape;368;p28"/>
          <p:cNvSpPr txBox="1"/>
          <p:nvPr/>
        </p:nvSpPr>
        <p:spPr>
          <a:xfrm>
            <a:off x="6217758" y="7927994"/>
            <a:ext cx="252010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Upper left corner</a:t>
            </a:r>
            <a:endParaRPr/>
          </a:p>
          <a:p>
            <a:pPr algn="ctr"/>
            <a:r>
              <a:rPr lang="en-US" sz="2400">
                <a:solidFill>
                  <a:srgbClr val="FF0000"/>
                </a:solidFill>
              </a:rPr>
              <a:t>on keyboard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9"/>
          <p:cNvSpPr txBox="1">
            <a:spLocks noGrp="1"/>
          </p:cNvSpPr>
          <p:nvPr>
            <p:ph type="title"/>
          </p:nvPr>
        </p:nvSpPr>
        <p:spPr>
          <a:xfrm>
            <a:off x="2955131" y="254000"/>
            <a:ext cx="11430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>
              <a:buClr>
                <a:schemeClr val="lt1"/>
              </a:buClr>
              <a:buSzPts val="4500"/>
            </a:pPr>
            <a:r>
              <a:rPr lang="en-US" sz="4500"/>
              <a:t>Bash Shell Scripting Tutorial</a:t>
            </a:r>
            <a:endParaRPr/>
          </a:p>
        </p:txBody>
      </p:sp>
      <p:sp>
        <p:nvSpPr>
          <p:cNvPr id="374" name="Google Shape;374;p29"/>
          <p:cNvSpPr txBox="1">
            <a:spLocks noGrp="1"/>
          </p:cNvSpPr>
          <p:nvPr>
            <p:ph type="body" idx="1"/>
          </p:nvPr>
        </p:nvSpPr>
        <p:spPr>
          <a:xfrm>
            <a:off x="2955131" y="2768600"/>
            <a:ext cx="11430000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06400" indent="-406400">
              <a:spcBef>
                <a:spcPts val="0"/>
              </a:spcBef>
              <a:buSzPts val="1840"/>
              <a:buFont typeface="Helvetica Neue"/>
              <a:buChar char="•"/>
            </a:pPr>
            <a:r>
              <a:rPr lang="en-US" sz="4000" dirty="0">
                <a:latin typeface="Helvetica Neue"/>
                <a:ea typeface="Helvetica Neue"/>
                <a:cs typeface="Helvetica Neue"/>
                <a:sym typeface="Helvetica Neue"/>
              </a:rPr>
              <a:t>Double quotes (</a:t>
            </a:r>
            <a:r>
              <a:rPr lang="en-US" sz="4000" b="1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r>
              <a:rPr lang="en-US" sz="4000" dirty="0">
                <a:latin typeface="Helvetica Neue"/>
                <a:ea typeface="Helvetica Neue"/>
                <a:cs typeface="Helvetica Neue"/>
                <a:sym typeface="Helvetica Neue"/>
              </a:rPr>
              <a:t>): Anything enclosed in double quotes removed meaning of that characters (except </a:t>
            </a:r>
            <a:r>
              <a:rPr lang="en-US" sz="4000" dirty="0"/>
              <a:t>\ </a:t>
            </a:r>
            <a:r>
              <a:rPr lang="en-US" sz="4000" dirty="0">
                <a:latin typeface="Helvetica Neue"/>
                <a:ea typeface="Helvetica Neue"/>
                <a:cs typeface="Helvetica Neue"/>
                <a:sym typeface="Helvetica Neue"/>
              </a:rPr>
              <a:t>and $)</a:t>
            </a:r>
            <a:endParaRPr dirty="0"/>
          </a:p>
          <a:p>
            <a:pPr marL="406400" indent="-406400">
              <a:buSzPts val="1840"/>
              <a:buFont typeface="Helvetica Neue"/>
              <a:buChar char="•"/>
            </a:pPr>
            <a:r>
              <a:rPr lang="en-US" sz="4000" dirty="0">
                <a:latin typeface="Helvetica Neue"/>
                <a:ea typeface="Helvetica Neue"/>
                <a:cs typeface="Helvetica Neue"/>
                <a:sym typeface="Helvetica Neue"/>
              </a:rPr>
              <a:t>Single quotes (</a:t>
            </a:r>
            <a:r>
              <a:rPr lang="en-US" sz="4000" b="1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‘</a:t>
            </a:r>
            <a:r>
              <a:rPr lang="en-US" sz="4000" dirty="0">
                <a:latin typeface="Helvetica Neue"/>
                <a:ea typeface="Helvetica Neue"/>
                <a:cs typeface="Helvetica Neue"/>
                <a:sym typeface="Helvetica Neue"/>
              </a:rPr>
              <a:t>): Enclosed in single quotes remains unchanged</a:t>
            </a:r>
            <a:endParaRPr dirty="0"/>
          </a:p>
          <a:p>
            <a:pPr marL="406400" indent="-406400">
              <a:buSzPts val="1840"/>
              <a:buFont typeface="Helvetica Neue"/>
              <a:buChar char="•"/>
            </a:pPr>
            <a:r>
              <a:rPr lang="en-US" sz="4000" dirty="0">
                <a:latin typeface="Helvetica Neue"/>
                <a:ea typeface="Helvetica Neue"/>
                <a:cs typeface="Helvetica Neue"/>
                <a:sym typeface="Helvetica Neue"/>
              </a:rPr>
              <a:t>Back quotes (</a:t>
            </a:r>
            <a:r>
              <a:rPr lang="en-US" sz="4000" b="1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`</a:t>
            </a:r>
            <a:r>
              <a:rPr lang="en-US" sz="4000" dirty="0">
                <a:latin typeface="Helvetica Neue"/>
                <a:ea typeface="Helvetica Neue"/>
                <a:cs typeface="Helvetica Neue"/>
                <a:sym typeface="Helvetica Neue"/>
              </a:rPr>
              <a:t>): To execute command</a:t>
            </a:r>
            <a:endParaRPr dirty="0"/>
          </a:p>
        </p:txBody>
      </p:sp>
      <p:sp>
        <p:nvSpPr>
          <p:cNvPr id="375" name="Google Shape;375;p29"/>
          <p:cNvSpPr txBox="1"/>
          <p:nvPr/>
        </p:nvSpPr>
        <p:spPr>
          <a:xfrm>
            <a:off x="2955131" y="1054100"/>
            <a:ext cx="11430000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chemeClr val="lt1"/>
              </a:buClr>
              <a:buSzPts val="7200"/>
            </a:pPr>
            <a:r>
              <a:rPr lang="en-US" sz="7200" dirty="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More about Quotes</a:t>
            </a: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0"/>
          <p:cNvSpPr txBox="1">
            <a:spLocks noGrp="1"/>
          </p:cNvSpPr>
          <p:nvPr>
            <p:ph type="title"/>
          </p:nvPr>
        </p:nvSpPr>
        <p:spPr>
          <a:xfrm>
            <a:off x="2955131" y="254000"/>
            <a:ext cx="11430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>
              <a:buClr>
                <a:schemeClr val="lt1"/>
              </a:buClr>
              <a:buSzPts val="4500"/>
            </a:pPr>
            <a:r>
              <a:rPr lang="en-US" sz="4500"/>
              <a:t>Bash Shell Scripting Tutorial</a:t>
            </a:r>
            <a:endParaRPr/>
          </a:p>
        </p:txBody>
      </p:sp>
      <p:sp>
        <p:nvSpPr>
          <p:cNvPr id="381" name="Google Shape;381;p30"/>
          <p:cNvSpPr txBox="1">
            <a:spLocks noGrp="1"/>
          </p:cNvSpPr>
          <p:nvPr>
            <p:ph type="body" idx="1"/>
          </p:nvPr>
        </p:nvSpPr>
        <p:spPr>
          <a:xfrm>
            <a:off x="2955131" y="2768600"/>
            <a:ext cx="11430000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800100" lvl="1" indent="-406400">
              <a:spcBef>
                <a:spcPts val="0"/>
              </a:spcBef>
              <a:buClr>
                <a:srgbClr val="FFF959"/>
              </a:buClr>
              <a:buSzPts val="1610"/>
              <a:buFont typeface="Helvetica Neue"/>
              <a:buChar char="•"/>
            </a:pPr>
            <a:r>
              <a:rPr lang="en-US" sz="3500">
                <a:solidFill>
                  <a:srgbClr val="FFF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</a:t>
            </a:r>
            <a:r>
              <a:rPr lang="en-US" sz="3500">
                <a:latin typeface="Helvetica Neue"/>
                <a:ea typeface="Helvetica Neue"/>
                <a:cs typeface="Helvetica Neue"/>
                <a:sym typeface="Helvetica Neue"/>
              </a:rPr>
              <a:t> var=Hi</a:t>
            </a:r>
            <a:endParaRPr/>
          </a:p>
          <a:p>
            <a:pPr marL="800100" lvl="1" indent="-406400">
              <a:buClr>
                <a:srgbClr val="FFF959"/>
              </a:buClr>
              <a:buSzPts val="1610"/>
              <a:buFont typeface="Helvetica Neue"/>
              <a:buChar char="•"/>
            </a:pPr>
            <a:r>
              <a:rPr lang="en-US" sz="3500">
                <a:solidFill>
                  <a:srgbClr val="FFF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 </a:t>
            </a:r>
            <a:r>
              <a:rPr lang="en-US" sz="3500">
                <a:latin typeface="Helvetica Neue"/>
                <a:ea typeface="Helvetica Neue"/>
                <a:cs typeface="Helvetica Neue"/>
                <a:sym typeface="Helvetica Neue"/>
              </a:rPr>
              <a:t>echo $var, there!</a:t>
            </a:r>
            <a:endParaRPr/>
          </a:p>
          <a:p>
            <a:pPr marL="800100" lvl="1" indent="-406400">
              <a:buClr>
                <a:srgbClr val="B3B3B3"/>
              </a:buClr>
              <a:buSzPts val="1610"/>
              <a:buFont typeface="Helvetica Neue"/>
              <a:buChar char="•"/>
            </a:pPr>
            <a:r>
              <a:rPr lang="en-US" sz="3500">
                <a:solidFill>
                  <a:srgbClr val="B3B3B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Hi, there!</a:t>
            </a:r>
            <a:endParaRPr sz="3500">
              <a:solidFill>
                <a:srgbClr val="B3B3B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800100" lvl="1" indent="-406400">
              <a:buClr>
                <a:srgbClr val="FFF959"/>
              </a:buClr>
              <a:buSzPts val="1610"/>
              <a:buFont typeface="Helvetica Neue"/>
              <a:buChar char="•"/>
            </a:pPr>
            <a:r>
              <a:rPr lang="en-US" sz="3500">
                <a:solidFill>
                  <a:srgbClr val="FFF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 </a:t>
            </a:r>
            <a:r>
              <a:rPr lang="en-US" sz="3500">
                <a:latin typeface="Helvetica Neue"/>
                <a:ea typeface="Helvetica Neue"/>
                <a:cs typeface="Helvetica Neue"/>
                <a:sym typeface="Helvetica Neue"/>
              </a:rPr>
              <a:t>echo “$var, there!”</a:t>
            </a:r>
            <a:endParaRPr/>
          </a:p>
          <a:p>
            <a:pPr marL="800100" lvl="1" indent="-406400">
              <a:buClr>
                <a:srgbClr val="B3B3B3"/>
              </a:buClr>
              <a:buSzPts val="1610"/>
              <a:buFont typeface="Helvetica Neue"/>
              <a:buChar char="•"/>
            </a:pPr>
            <a:r>
              <a:rPr lang="en-US" sz="3500">
                <a:solidFill>
                  <a:srgbClr val="B3B3B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Hi, there!</a:t>
            </a:r>
            <a:endParaRPr/>
          </a:p>
          <a:p>
            <a:pPr marL="800100" lvl="1" indent="-406400">
              <a:buClr>
                <a:srgbClr val="FFF959"/>
              </a:buClr>
              <a:buSzPts val="1610"/>
              <a:buFont typeface="Helvetica Neue"/>
              <a:buChar char="•"/>
            </a:pPr>
            <a:r>
              <a:rPr lang="en-US" sz="3500">
                <a:solidFill>
                  <a:srgbClr val="FFF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 </a:t>
            </a:r>
            <a:r>
              <a:rPr lang="en-US" sz="3500">
                <a:latin typeface="Helvetica Neue"/>
                <a:ea typeface="Helvetica Neue"/>
                <a:cs typeface="Helvetica Neue"/>
                <a:sym typeface="Helvetica Neue"/>
              </a:rPr>
              <a:t>echo ‘$var, there!’</a:t>
            </a:r>
            <a:endParaRPr/>
          </a:p>
          <a:p>
            <a:pPr marL="800100" lvl="1" indent="-406400">
              <a:buClr>
                <a:srgbClr val="B3B3B3"/>
              </a:buClr>
              <a:buSzPts val="1610"/>
              <a:buFont typeface="Helvetica Neue"/>
              <a:buChar char="•"/>
            </a:pPr>
            <a:r>
              <a:rPr lang="en-US" sz="3500">
                <a:solidFill>
                  <a:srgbClr val="B3B3B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$var, there!</a:t>
            </a:r>
            <a:endParaRPr/>
          </a:p>
        </p:txBody>
      </p:sp>
      <p:sp>
        <p:nvSpPr>
          <p:cNvPr id="382" name="Google Shape;382;p30"/>
          <p:cNvSpPr txBox="1"/>
          <p:nvPr/>
        </p:nvSpPr>
        <p:spPr>
          <a:xfrm>
            <a:off x="2955131" y="1054100"/>
            <a:ext cx="11430000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chemeClr val="lt1"/>
              </a:buClr>
              <a:buSzPts val="7200"/>
            </a:pPr>
            <a:r>
              <a:rPr lang="en-US" sz="7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More about Quotes</a:t>
            </a:r>
            <a:endParaRPr/>
          </a:p>
        </p:txBody>
      </p:sp>
      <p:pic>
        <p:nvPicPr>
          <p:cNvPr id="383" name="Google Shape;383;p30"/>
          <p:cNvPicPr preferRelativeResize="0"/>
          <p:nvPr/>
        </p:nvPicPr>
        <p:blipFill rotWithShape="1">
          <a:blip r:embed="rId3">
            <a:alphaModFix/>
          </a:blip>
          <a:srcRect l="3599" t="79016" r="79072" b="17646"/>
          <a:stretch/>
        </p:blipFill>
        <p:spPr>
          <a:xfrm>
            <a:off x="7866035" y="2813386"/>
            <a:ext cx="6519096" cy="705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0"/>
          <p:cNvPicPr preferRelativeResize="0"/>
          <p:nvPr/>
        </p:nvPicPr>
        <p:blipFill rotWithShape="1">
          <a:blip r:embed="rId4">
            <a:alphaModFix/>
          </a:blip>
          <a:srcRect l="3473" t="85930" r="74776" b="5349"/>
          <a:stretch/>
        </p:blipFill>
        <p:spPr>
          <a:xfrm>
            <a:off x="7866035" y="3492501"/>
            <a:ext cx="6635980" cy="1496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0"/>
          <p:cNvPicPr preferRelativeResize="0"/>
          <p:nvPr/>
        </p:nvPicPr>
        <p:blipFill rotWithShape="1">
          <a:blip r:embed="rId5">
            <a:alphaModFix/>
          </a:blip>
          <a:srcRect l="3550" t="82762" r="77701" b="5314"/>
          <a:stretch/>
        </p:blipFill>
        <p:spPr>
          <a:xfrm>
            <a:off x="7866035" y="5047247"/>
            <a:ext cx="6833000" cy="2444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1"/>
          <p:cNvSpPr txBox="1">
            <a:spLocks noGrp="1"/>
          </p:cNvSpPr>
          <p:nvPr>
            <p:ph type="title"/>
          </p:nvPr>
        </p:nvSpPr>
        <p:spPr>
          <a:xfrm>
            <a:off x="2955131" y="254000"/>
            <a:ext cx="11430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>
              <a:buClr>
                <a:schemeClr val="lt1"/>
              </a:buClr>
              <a:buSzPts val="4500"/>
            </a:pPr>
            <a:r>
              <a:rPr lang="en-US" sz="4500"/>
              <a:t>Bash Shell Scripting Tutorial</a:t>
            </a:r>
            <a:endParaRPr/>
          </a:p>
        </p:txBody>
      </p:sp>
      <p:sp>
        <p:nvSpPr>
          <p:cNvPr id="391" name="Google Shape;391;p31"/>
          <p:cNvSpPr txBox="1">
            <a:spLocks noGrp="1"/>
          </p:cNvSpPr>
          <p:nvPr>
            <p:ph type="body" idx="1"/>
          </p:nvPr>
        </p:nvSpPr>
        <p:spPr>
          <a:xfrm>
            <a:off x="2955131" y="2768600"/>
            <a:ext cx="11430000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06400" indent="-406400">
              <a:spcBef>
                <a:spcPts val="0"/>
              </a:spcBef>
              <a:buSzPts val="1840"/>
              <a:buFont typeface="Helvetica Neue"/>
              <a:buChar char="•"/>
            </a:pPr>
            <a:r>
              <a:rPr lang="en-US" sz="4000">
                <a:latin typeface="Helvetica Neue"/>
                <a:ea typeface="Helvetica Neue"/>
                <a:cs typeface="Helvetica Neue"/>
                <a:sym typeface="Helvetica Neue"/>
              </a:rPr>
              <a:t>Syntax: </a:t>
            </a:r>
            <a:r>
              <a:rPr lang="en-US" sz="4000">
                <a:solidFill>
                  <a:srgbClr val="FFFCAB"/>
                </a:solidFill>
                <a:latin typeface="Georgia"/>
                <a:ea typeface="Georgia"/>
                <a:cs typeface="Georgia"/>
                <a:sym typeface="Georgia"/>
              </a:rPr>
              <a:t>read variable1 variable2 …</a:t>
            </a:r>
            <a:endParaRPr/>
          </a:p>
          <a:p>
            <a:pPr marL="406400" indent="-406400">
              <a:buSzPts val="1840"/>
              <a:buFont typeface="Helvetica Neue"/>
              <a:buChar char="•"/>
            </a:pPr>
            <a:r>
              <a:rPr lang="en-US" sz="4000">
                <a:latin typeface="Helvetica Neue"/>
                <a:ea typeface="Helvetica Neue"/>
                <a:cs typeface="Helvetica Neue"/>
                <a:sym typeface="Helvetica Neue"/>
              </a:rPr>
              <a:t>Example:</a:t>
            </a:r>
            <a:endParaRPr/>
          </a:p>
          <a:p>
            <a:pPr marL="850900" lvl="1" indent="-406400">
              <a:buSzPts val="1610"/>
              <a:buFont typeface="Georgia"/>
              <a:buChar char="•"/>
            </a:pPr>
            <a:r>
              <a:rPr lang="en-US" sz="3500">
                <a:latin typeface="Georgia"/>
                <a:ea typeface="Georgia"/>
                <a:cs typeface="Georgia"/>
                <a:sym typeface="Georgia"/>
              </a:rPr>
              <a:t>echo “What’s your full name:”</a:t>
            </a:r>
            <a:endParaRPr/>
          </a:p>
          <a:p>
            <a:pPr marL="850900" lvl="1" indent="-406400">
              <a:buSzPts val="1610"/>
              <a:buNone/>
            </a:pPr>
            <a:r>
              <a:rPr lang="en-US" sz="3500">
                <a:latin typeface="Georgia"/>
                <a:ea typeface="Georgia"/>
                <a:cs typeface="Georgia"/>
                <a:sym typeface="Georgia"/>
              </a:rPr>
              <a:t>    read fname lname</a:t>
            </a:r>
            <a:endParaRPr/>
          </a:p>
          <a:p>
            <a:pPr marL="850900" lvl="1" indent="-406400">
              <a:buSzPts val="1610"/>
              <a:buNone/>
            </a:pPr>
            <a:r>
              <a:rPr lang="en-US" sz="3500">
                <a:latin typeface="Georgia"/>
                <a:ea typeface="Georgia"/>
                <a:cs typeface="Georgia"/>
                <a:sym typeface="Georgia"/>
              </a:rPr>
              <a:t>    echo “Hello, $fname $lname.”</a:t>
            </a:r>
            <a:endParaRPr/>
          </a:p>
          <a:p>
            <a:pPr marL="850900" lvl="1" indent="-406400">
              <a:buSzPts val="1610"/>
              <a:buFont typeface="Georgia"/>
              <a:buChar char="•"/>
            </a:pPr>
            <a:r>
              <a:rPr lang="en-US" sz="3500">
                <a:latin typeface="Georgia"/>
                <a:ea typeface="Georgia"/>
                <a:cs typeface="Georgia"/>
                <a:sym typeface="Georgia"/>
              </a:rPr>
              <a:t>What’s your full name: </a:t>
            </a:r>
            <a:r>
              <a:rPr lang="en-US" sz="3500" b="1" i="1">
                <a:latin typeface="Georgia"/>
                <a:ea typeface="Georgia"/>
                <a:cs typeface="Georgia"/>
                <a:sym typeface="Georgia"/>
              </a:rPr>
              <a:t>Chuck Bass</a:t>
            </a:r>
            <a:endParaRPr sz="3500">
              <a:latin typeface="Georgia"/>
              <a:ea typeface="Georgia"/>
              <a:cs typeface="Georgia"/>
              <a:sym typeface="Georgia"/>
            </a:endParaRPr>
          </a:p>
          <a:p>
            <a:pPr marL="850900" lvl="1" indent="-406400">
              <a:buSzPts val="1610"/>
              <a:buNone/>
            </a:pPr>
            <a:r>
              <a:rPr lang="en-US" sz="3500">
                <a:latin typeface="Georgia"/>
                <a:ea typeface="Georgia"/>
                <a:cs typeface="Georgia"/>
                <a:sym typeface="Georgia"/>
              </a:rPr>
              <a:t>    Hello, Chuck Bass.</a:t>
            </a:r>
            <a:endParaRPr/>
          </a:p>
        </p:txBody>
      </p:sp>
      <p:sp>
        <p:nvSpPr>
          <p:cNvPr id="392" name="Google Shape;392;p31"/>
          <p:cNvSpPr txBox="1"/>
          <p:nvPr/>
        </p:nvSpPr>
        <p:spPr>
          <a:xfrm>
            <a:off x="2955131" y="1054100"/>
            <a:ext cx="11430000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chemeClr val="lt1"/>
              </a:buClr>
              <a:buSzPts val="7200"/>
            </a:pPr>
            <a:r>
              <a:rPr lang="en-US" sz="7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The </a:t>
            </a:r>
            <a:r>
              <a:rPr lang="en-US" sz="7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read</a:t>
            </a:r>
            <a:r>
              <a:rPr lang="en-US" sz="7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Statement</a:t>
            </a:r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BB5DAC6-9BE6-4EF8-9026-6101A3757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6019" y="4572000"/>
            <a:ext cx="6544696" cy="15367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2"/>
          <p:cNvSpPr txBox="1">
            <a:spLocks noGrp="1"/>
          </p:cNvSpPr>
          <p:nvPr>
            <p:ph type="title"/>
          </p:nvPr>
        </p:nvSpPr>
        <p:spPr>
          <a:xfrm>
            <a:off x="2955131" y="254000"/>
            <a:ext cx="11430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>
              <a:buClr>
                <a:schemeClr val="lt1"/>
              </a:buClr>
              <a:buSzPts val="4500"/>
            </a:pPr>
            <a:r>
              <a:rPr lang="en-US" sz="4500"/>
              <a:t>Bash Shell Scripting Tutorial</a:t>
            </a:r>
            <a:endParaRPr/>
          </a:p>
        </p:txBody>
      </p:sp>
      <p:sp>
        <p:nvSpPr>
          <p:cNvPr id="399" name="Google Shape;399;p32"/>
          <p:cNvSpPr txBox="1">
            <a:spLocks noGrp="1"/>
          </p:cNvSpPr>
          <p:nvPr>
            <p:ph type="body" idx="1"/>
          </p:nvPr>
        </p:nvSpPr>
        <p:spPr>
          <a:xfrm>
            <a:off x="2955131" y="2958402"/>
            <a:ext cx="11430000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06400" indent="-406400">
              <a:spcBef>
                <a:spcPts val="0"/>
              </a:spcBef>
              <a:buSzPts val="1840"/>
              <a:buFont typeface="Georgia"/>
              <a:buChar char="•"/>
            </a:pPr>
            <a:r>
              <a:rPr lang="en-US" sz="4000" dirty="0">
                <a:latin typeface="Georgia"/>
                <a:ea typeface="Georgia"/>
                <a:cs typeface="Georgia"/>
                <a:sym typeface="Georgia"/>
              </a:rPr>
              <a:t># myshell.sh</a:t>
            </a:r>
            <a:endParaRPr dirty="0"/>
          </a:p>
          <a:p>
            <a:pPr marL="406400" indent="-406400">
              <a:buSzPts val="1840"/>
              <a:buNone/>
            </a:pPr>
            <a:r>
              <a:rPr lang="en-US" sz="4000" dirty="0">
                <a:latin typeface="Georgia"/>
                <a:ea typeface="Georgia"/>
                <a:cs typeface="Georgia"/>
                <a:sym typeface="Georgia"/>
              </a:rPr>
              <a:t>   echo “Welcome to use $0”</a:t>
            </a:r>
            <a:endParaRPr dirty="0"/>
          </a:p>
          <a:p>
            <a:pPr marL="406400" indent="-406400">
              <a:buSzPts val="1840"/>
              <a:buNone/>
            </a:pPr>
            <a:r>
              <a:rPr lang="en-US" sz="4000" dirty="0">
                <a:latin typeface="Georgia"/>
                <a:ea typeface="Georgia"/>
                <a:cs typeface="Georgia"/>
                <a:sym typeface="Georgia"/>
              </a:rPr>
              <a:t>   echo “Hi, $1 $2. We have $# argument(s).”</a:t>
            </a:r>
            <a:endParaRPr dirty="0"/>
          </a:p>
          <a:p>
            <a:pPr marL="406400" indent="-406400">
              <a:buClr>
                <a:srgbClr val="FFF959"/>
              </a:buClr>
              <a:buSzPts val="1840"/>
              <a:buFont typeface="Georgia"/>
              <a:buChar char="•"/>
            </a:pPr>
            <a:r>
              <a:rPr lang="en-US" sz="4000" dirty="0">
                <a:solidFill>
                  <a:srgbClr val="FFF959"/>
                </a:solidFill>
                <a:latin typeface="Georgia"/>
                <a:ea typeface="Georgia"/>
                <a:cs typeface="Georgia"/>
                <a:sym typeface="Georgia"/>
              </a:rPr>
              <a:t>$</a:t>
            </a:r>
            <a:r>
              <a:rPr lang="en-US" sz="4000" dirty="0">
                <a:latin typeface="Georgia"/>
                <a:ea typeface="Georgia"/>
                <a:cs typeface="Georgia"/>
                <a:sym typeface="Georgia"/>
              </a:rPr>
              <a:t> ./myshell.sh </a:t>
            </a:r>
            <a:r>
              <a:rPr lang="en-US" sz="4000" dirty="0" err="1">
                <a:latin typeface="Georgia"/>
                <a:ea typeface="Georgia"/>
                <a:cs typeface="Georgia"/>
                <a:sym typeface="Georgia"/>
              </a:rPr>
              <a:t>amy</a:t>
            </a:r>
            <a:r>
              <a:rPr lang="en-US" sz="4000" dirty="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4000" dirty="0" err="1">
                <a:latin typeface="Georgia"/>
                <a:ea typeface="Georgia"/>
                <a:cs typeface="Georgia"/>
                <a:sym typeface="Georgia"/>
              </a:rPr>
              <a:t>lin</a:t>
            </a:r>
            <a:endParaRPr dirty="0"/>
          </a:p>
          <a:p>
            <a:pPr marL="406400" indent="-406400">
              <a:buSzPts val="1840"/>
              <a:buNone/>
            </a:pPr>
            <a:r>
              <a:rPr lang="en-US" sz="4000" dirty="0">
                <a:solidFill>
                  <a:srgbClr val="B3B3B3"/>
                </a:solidFill>
                <a:latin typeface="Georgia"/>
                <a:ea typeface="Georgia"/>
                <a:cs typeface="Georgia"/>
                <a:sym typeface="Georgia"/>
              </a:rPr>
              <a:t>   Welcome to use ./myshell.sh</a:t>
            </a:r>
            <a:endParaRPr dirty="0">
              <a:solidFill>
                <a:srgbClr val="B3B3B3"/>
              </a:solidFill>
            </a:endParaRPr>
          </a:p>
          <a:p>
            <a:pPr marL="406400" indent="-406400">
              <a:buClr>
                <a:srgbClr val="B3B3B3"/>
              </a:buClr>
              <a:buSzPts val="1840"/>
              <a:buNone/>
            </a:pPr>
            <a:r>
              <a:rPr lang="en-US" sz="4000" dirty="0">
                <a:solidFill>
                  <a:srgbClr val="B3B3B3"/>
                </a:solidFill>
                <a:latin typeface="Georgia"/>
                <a:ea typeface="Georgia"/>
                <a:cs typeface="Georgia"/>
                <a:sym typeface="Georgia"/>
              </a:rPr>
              <a:t>   Hi, </a:t>
            </a:r>
            <a:r>
              <a:rPr lang="en-US" sz="4000" dirty="0" err="1">
                <a:solidFill>
                  <a:srgbClr val="B3B3B3"/>
                </a:solidFill>
                <a:latin typeface="Georgia"/>
                <a:ea typeface="Georgia"/>
                <a:cs typeface="Georgia"/>
                <a:sym typeface="Georgia"/>
              </a:rPr>
              <a:t>amy</a:t>
            </a:r>
            <a:r>
              <a:rPr lang="en-US" sz="4000" dirty="0">
                <a:solidFill>
                  <a:srgbClr val="B3B3B3"/>
                </a:solidFill>
                <a:latin typeface="Georgia"/>
                <a:ea typeface="Georgia"/>
                <a:cs typeface="Georgia"/>
                <a:sym typeface="Georgia"/>
              </a:rPr>
              <a:t> lin. We have 2 argument(s).</a:t>
            </a:r>
            <a:endParaRPr dirty="0"/>
          </a:p>
        </p:txBody>
      </p:sp>
      <p:sp>
        <p:nvSpPr>
          <p:cNvPr id="400" name="Google Shape;400;p32"/>
          <p:cNvSpPr txBox="1"/>
          <p:nvPr/>
        </p:nvSpPr>
        <p:spPr>
          <a:xfrm>
            <a:off x="2955131" y="1054100"/>
            <a:ext cx="4161118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chemeClr val="lt1"/>
              </a:buClr>
              <a:buSzPts val="7200"/>
            </a:pPr>
            <a:r>
              <a:rPr lang="en-US" sz="7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Arguments</a:t>
            </a:r>
            <a:endParaRPr/>
          </a:p>
        </p:txBody>
      </p:sp>
      <p:sp>
        <p:nvSpPr>
          <p:cNvPr id="401" name="Google Shape;401;p32"/>
          <p:cNvSpPr txBox="1"/>
          <p:nvPr/>
        </p:nvSpPr>
        <p:spPr>
          <a:xfrm>
            <a:off x="7248146" y="1646136"/>
            <a:ext cx="85151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800">
                <a:solidFill>
                  <a:srgbClr val="FFFF00"/>
                </a:solidFill>
              </a:rPr>
              <a:t>Step 1</a:t>
            </a:r>
            <a:endParaRPr/>
          </a:p>
          <a:p>
            <a:r>
              <a:rPr lang="en-US" sz="1800">
                <a:solidFill>
                  <a:srgbClr val="FFFF00"/>
                </a:solidFill>
              </a:rPr>
              <a:t>Step 3</a:t>
            </a:r>
            <a:endParaRPr/>
          </a:p>
          <a:p>
            <a:r>
              <a:rPr lang="en-US" sz="1800">
                <a:solidFill>
                  <a:srgbClr val="FFFF00"/>
                </a:solidFill>
              </a:rPr>
              <a:t>Step 4</a:t>
            </a:r>
            <a:endParaRPr sz="1800">
              <a:solidFill>
                <a:srgbClr val="FFFF00"/>
              </a:solidFill>
            </a:endParaRPr>
          </a:p>
        </p:txBody>
      </p:sp>
      <p:sp>
        <p:nvSpPr>
          <p:cNvPr id="402" name="Google Shape;402;p32"/>
          <p:cNvSpPr txBox="1"/>
          <p:nvPr/>
        </p:nvSpPr>
        <p:spPr>
          <a:xfrm>
            <a:off x="10156478" y="5631236"/>
            <a:ext cx="85151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800">
                <a:solidFill>
                  <a:srgbClr val="FFFF00"/>
                </a:solidFill>
              </a:rPr>
              <a:t>Step 2</a:t>
            </a:r>
            <a:endParaRPr sz="1800">
              <a:solidFill>
                <a:srgbClr val="FFFF00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E80535E-F6CE-4564-ABF8-747DB4561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398" y="1646136"/>
            <a:ext cx="5322701" cy="182096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3B40A31-C31C-4E6B-A256-3F05628E5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2306" y="6036822"/>
            <a:ext cx="4112018" cy="10032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22CEF37-760D-46CD-8938-FCD41C620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7694" y="4767262"/>
            <a:ext cx="904875" cy="21907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5B4D8ED-AC63-4232-A12C-A909E6F62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2306" y="6984303"/>
            <a:ext cx="1448594" cy="35268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"/>
          <p:cNvSpPr txBox="1">
            <a:spLocks noGrp="1"/>
          </p:cNvSpPr>
          <p:nvPr>
            <p:ph type="body" idx="1"/>
          </p:nvPr>
        </p:nvSpPr>
        <p:spPr>
          <a:xfrm>
            <a:off x="2955131" y="2768600"/>
            <a:ext cx="11430000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06400" indent="-406400">
              <a:spcBef>
                <a:spcPts val="0"/>
              </a:spcBef>
              <a:buSzPts val="2300"/>
            </a:pPr>
            <a:r>
              <a:rPr lang="en-US" sz="5000" dirty="0"/>
              <a:t>A shell script is a script written for the shell, or command line interpreter, of an operating system</a:t>
            </a:r>
            <a:endParaRPr dirty="0"/>
          </a:p>
          <a:p>
            <a:pPr marL="406400" indent="-406400">
              <a:buSzPts val="2300"/>
            </a:pPr>
            <a:r>
              <a:rPr lang="en-US" sz="5000" dirty="0"/>
              <a:t>It is often considered a simple domain-specific programming language (DSL)</a:t>
            </a:r>
            <a:endParaRPr dirty="0"/>
          </a:p>
        </p:txBody>
      </p:sp>
      <p:sp>
        <p:nvSpPr>
          <p:cNvPr id="175" name="Google Shape;175;p3"/>
          <p:cNvSpPr txBox="1">
            <a:spLocks noGrp="1"/>
          </p:cNvSpPr>
          <p:nvPr>
            <p:ph type="title"/>
          </p:nvPr>
        </p:nvSpPr>
        <p:spPr>
          <a:xfrm>
            <a:off x="2955131" y="254000"/>
            <a:ext cx="11430000" cy="2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>
              <a:buClr>
                <a:schemeClr val="lt1"/>
              </a:buClr>
              <a:buSzPts val="7200"/>
            </a:pPr>
            <a:r>
              <a:rPr lang="en-US"/>
              <a:t>Introduction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3"/>
          <p:cNvSpPr txBox="1">
            <a:spLocks noGrp="1"/>
          </p:cNvSpPr>
          <p:nvPr>
            <p:ph type="title"/>
          </p:nvPr>
        </p:nvSpPr>
        <p:spPr>
          <a:xfrm>
            <a:off x="2955131" y="254000"/>
            <a:ext cx="11430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>
              <a:buClr>
                <a:schemeClr val="lt1"/>
              </a:buClr>
              <a:buSzPts val="4500"/>
            </a:pPr>
            <a:r>
              <a:rPr lang="en-US" sz="4500"/>
              <a:t>Bash Shell Scripting Tutorial</a:t>
            </a:r>
            <a:endParaRPr/>
          </a:p>
        </p:txBody>
      </p:sp>
      <p:sp>
        <p:nvSpPr>
          <p:cNvPr id="411" name="Google Shape;411;p33"/>
          <p:cNvSpPr txBox="1">
            <a:spLocks noGrp="1"/>
          </p:cNvSpPr>
          <p:nvPr>
            <p:ph type="body" idx="1"/>
          </p:nvPr>
        </p:nvSpPr>
        <p:spPr>
          <a:xfrm>
            <a:off x="2955131" y="2768600"/>
            <a:ext cx="11430000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06400" indent="-406400">
              <a:spcBef>
                <a:spcPts val="0"/>
              </a:spcBef>
              <a:buSzPts val="1840"/>
            </a:pPr>
            <a:r>
              <a:rPr lang="en-US" sz="4000" dirty="0"/>
              <a:t>A pipe is a way to connect the output of one program to the input of another without any temporary file</a:t>
            </a:r>
            <a:endParaRPr dirty="0"/>
          </a:p>
          <a:p>
            <a:pPr marL="406400" indent="-406400">
              <a:buSzPts val="1840"/>
            </a:pPr>
            <a:r>
              <a:rPr lang="en-US" sz="4000" dirty="0"/>
              <a:t>Ex: think about the </a:t>
            </a:r>
            <a:r>
              <a:rPr lang="en-US" sz="4000" dirty="0">
                <a:latin typeface="Georgia"/>
                <a:ea typeface="Georgia"/>
                <a:cs typeface="Georgia"/>
                <a:sym typeface="Georgia"/>
              </a:rPr>
              <a:t>ls</a:t>
            </a:r>
            <a:r>
              <a:rPr lang="en-US" sz="4000" dirty="0"/>
              <a:t> and </a:t>
            </a:r>
            <a:r>
              <a:rPr lang="en-US" sz="4000" dirty="0">
                <a:latin typeface="Georgia"/>
                <a:ea typeface="Georgia"/>
                <a:cs typeface="Georgia"/>
                <a:sym typeface="Georgia"/>
              </a:rPr>
              <a:t>sort</a:t>
            </a:r>
            <a:r>
              <a:rPr lang="en-US" sz="4000" dirty="0"/>
              <a:t> commands</a:t>
            </a:r>
            <a:endParaRPr dirty="0"/>
          </a:p>
          <a:p>
            <a:pPr marL="850900" lvl="1" indent="-406400">
              <a:buSzPts val="1840"/>
            </a:pPr>
            <a:r>
              <a:rPr lang="en-US" sz="4000" dirty="0"/>
              <a:t>We can use </a:t>
            </a:r>
            <a:r>
              <a:rPr lang="en-US" sz="4000" dirty="0">
                <a:solidFill>
                  <a:srgbClr val="FEFDD5"/>
                </a:solidFill>
                <a:latin typeface="Georgia"/>
                <a:ea typeface="Georgia"/>
                <a:cs typeface="Georgia"/>
                <a:sym typeface="Georgia"/>
              </a:rPr>
              <a:t>ls</a:t>
            </a:r>
            <a:r>
              <a:rPr lang="en-US" sz="4000" dirty="0"/>
              <a:t> to list directory contents</a:t>
            </a:r>
            <a:endParaRPr dirty="0"/>
          </a:p>
          <a:p>
            <a:pPr marL="850900" lvl="1" indent="-406400">
              <a:buSzPts val="1840"/>
            </a:pPr>
            <a:r>
              <a:rPr lang="en-US" sz="4000" dirty="0"/>
              <a:t>We can also use “</a:t>
            </a:r>
            <a:r>
              <a:rPr lang="en-US" sz="4000" dirty="0">
                <a:solidFill>
                  <a:srgbClr val="FFFCAB"/>
                </a:solidFill>
                <a:latin typeface="Georgia"/>
                <a:ea typeface="Georgia"/>
                <a:cs typeface="Georgia"/>
                <a:sym typeface="Georgia"/>
              </a:rPr>
              <a:t>ls | sort -r</a:t>
            </a:r>
            <a:r>
              <a:rPr lang="en-US" sz="4000" dirty="0">
                <a:latin typeface="Georgia"/>
                <a:ea typeface="Georgia"/>
                <a:cs typeface="Georgia"/>
                <a:sym typeface="Georgia"/>
              </a:rPr>
              <a:t>”</a:t>
            </a:r>
            <a:r>
              <a:rPr lang="en-US" sz="4000" dirty="0"/>
              <a:t> to list sorted directory contents reversely</a:t>
            </a:r>
            <a:endParaRPr dirty="0"/>
          </a:p>
        </p:txBody>
      </p:sp>
      <p:sp>
        <p:nvSpPr>
          <p:cNvPr id="412" name="Google Shape;412;p33"/>
          <p:cNvSpPr txBox="1"/>
          <p:nvPr/>
        </p:nvSpPr>
        <p:spPr>
          <a:xfrm>
            <a:off x="2955131" y="1054100"/>
            <a:ext cx="11430000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chemeClr val="lt1"/>
              </a:buClr>
              <a:buSzPts val="7200"/>
            </a:pPr>
            <a:r>
              <a:rPr lang="en-US" sz="7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Pipes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4"/>
          <p:cNvSpPr txBox="1">
            <a:spLocks noGrp="1"/>
          </p:cNvSpPr>
          <p:nvPr>
            <p:ph type="title"/>
          </p:nvPr>
        </p:nvSpPr>
        <p:spPr>
          <a:xfrm>
            <a:off x="2955131" y="254000"/>
            <a:ext cx="11430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>
              <a:buClr>
                <a:schemeClr val="lt1"/>
              </a:buClr>
              <a:buSzPts val="4500"/>
            </a:pPr>
            <a:r>
              <a:rPr lang="en-US" sz="4500"/>
              <a:t>Bash Shell Scripting Tutorial</a:t>
            </a:r>
            <a:endParaRPr/>
          </a:p>
        </p:txBody>
      </p:sp>
      <p:sp>
        <p:nvSpPr>
          <p:cNvPr id="423" name="Google Shape;423;p34"/>
          <p:cNvSpPr txBox="1">
            <a:spLocks noGrp="1"/>
          </p:cNvSpPr>
          <p:nvPr>
            <p:ph type="body" idx="1"/>
          </p:nvPr>
        </p:nvSpPr>
        <p:spPr>
          <a:xfrm>
            <a:off x="2955131" y="2768600"/>
            <a:ext cx="11430000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06400" indent="-406400">
              <a:spcBef>
                <a:spcPts val="0"/>
              </a:spcBef>
              <a:buSzPts val="2300"/>
              <a:buFont typeface="Helvetica Neue"/>
              <a:buChar char="•"/>
            </a:pPr>
            <a:r>
              <a:rPr lang="en-US" sz="5000" dirty="0">
                <a:latin typeface="Helvetica Neue"/>
                <a:ea typeface="Helvetica Neue"/>
                <a:cs typeface="Helvetica Neue"/>
                <a:sym typeface="Helvetica Neue"/>
              </a:rPr>
              <a:t>if-then</a:t>
            </a:r>
            <a:endParaRPr dirty="0"/>
          </a:p>
          <a:p>
            <a:pPr marL="850900" lvl="1" indent="-406400">
              <a:buClr>
                <a:srgbClr val="FFFCAB"/>
              </a:buClr>
              <a:buSzPts val="1840"/>
              <a:buFont typeface="Georgia"/>
              <a:buChar char="•"/>
            </a:pPr>
            <a:r>
              <a:rPr lang="en-US" sz="4000" dirty="0">
                <a:solidFill>
                  <a:srgbClr val="FFFCAB"/>
                </a:solidFill>
                <a:latin typeface="Georgia"/>
                <a:ea typeface="Georgia"/>
                <a:cs typeface="Georgia"/>
                <a:sym typeface="Georgia"/>
              </a:rPr>
              <a:t>if  [ “foo” = “foo” ]; then</a:t>
            </a:r>
            <a:endParaRPr dirty="0"/>
          </a:p>
          <a:p>
            <a:pPr marL="850900" lvl="1" indent="-406400">
              <a:spcBef>
                <a:spcPts val="1600"/>
              </a:spcBef>
              <a:buSzPts val="1840"/>
              <a:buNone/>
            </a:pPr>
            <a:r>
              <a:rPr lang="en-US" sz="4000" dirty="0">
                <a:latin typeface="Georgia"/>
                <a:ea typeface="Georgia"/>
                <a:cs typeface="Georgia"/>
                <a:sym typeface="Georgia"/>
              </a:rPr>
              <a:t>       echo You can see me</a:t>
            </a:r>
            <a:endParaRPr dirty="0"/>
          </a:p>
          <a:p>
            <a:pPr marL="850900" lvl="1" indent="-406400">
              <a:spcBef>
                <a:spcPts val="1600"/>
              </a:spcBef>
              <a:buClr>
                <a:srgbClr val="FFFCAB"/>
              </a:buClr>
              <a:buSzPts val="1840"/>
              <a:buNone/>
            </a:pPr>
            <a:r>
              <a:rPr lang="en-US" sz="4000" dirty="0">
                <a:solidFill>
                  <a:srgbClr val="FFFCAB"/>
                </a:solidFill>
                <a:latin typeface="Georgia"/>
                <a:ea typeface="Georgia"/>
                <a:cs typeface="Georgia"/>
                <a:sym typeface="Georgia"/>
              </a:rPr>
              <a:t>   fi</a:t>
            </a:r>
            <a:endParaRPr dirty="0"/>
          </a:p>
          <a:p>
            <a:pPr marL="850900" lvl="1" indent="-406400">
              <a:spcBef>
                <a:spcPts val="1600"/>
              </a:spcBef>
              <a:buClr>
                <a:srgbClr val="FFFCAB"/>
              </a:buClr>
              <a:buSzPts val="1840"/>
              <a:buFont typeface="Georgia"/>
              <a:buChar char="•"/>
            </a:pPr>
            <a:r>
              <a:rPr lang="en-US" sz="4000" dirty="0">
                <a:solidFill>
                  <a:srgbClr val="FFFCAB"/>
                </a:solidFill>
                <a:latin typeface="Georgia"/>
                <a:ea typeface="Georgia"/>
                <a:cs typeface="Georgia"/>
                <a:sym typeface="Georgia"/>
              </a:rPr>
              <a:t>if [ “foo” = “bar” ]; then</a:t>
            </a:r>
            <a:endParaRPr dirty="0"/>
          </a:p>
          <a:p>
            <a:pPr marL="850900" lvl="1" indent="-406400">
              <a:spcBef>
                <a:spcPts val="1600"/>
              </a:spcBef>
              <a:buSzPts val="1840"/>
              <a:buNone/>
            </a:pPr>
            <a:r>
              <a:rPr lang="en-US" sz="4000" dirty="0">
                <a:latin typeface="Georgia"/>
                <a:ea typeface="Georgia"/>
                <a:cs typeface="Georgia"/>
                <a:sym typeface="Georgia"/>
              </a:rPr>
              <a:t>       echo You cannot see me</a:t>
            </a:r>
            <a:endParaRPr dirty="0"/>
          </a:p>
          <a:p>
            <a:pPr marL="850900" lvl="1" indent="-406400">
              <a:spcBef>
                <a:spcPts val="1600"/>
              </a:spcBef>
              <a:buClr>
                <a:srgbClr val="FFFCAB"/>
              </a:buClr>
              <a:buSzPts val="1840"/>
              <a:buNone/>
            </a:pPr>
            <a:r>
              <a:rPr lang="en-US" sz="4000" dirty="0">
                <a:solidFill>
                  <a:srgbClr val="FFFCAB"/>
                </a:solidFill>
                <a:latin typeface="Georgia"/>
                <a:ea typeface="Georgia"/>
                <a:cs typeface="Georgia"/>
                <a:sym typeface="Georgia"/>
              </a:rPr>
              <a:t>   fi</a:t>
            </a:r>
            <a:endParaRPr dirty="0"/>
          </a:p>
        </p:txBody>
      </p:sp>
      <p:sp>
        <p:nvSpPr>
          <p:cNvPr id="424" name="Google Shape;424;p34"/>
          <p:cNvSpPr txBox="1"/>
          <p:nvPr/>
        </p:nvSpPr>
        <p:spPr>
          <a:xfrm>
            <a:off x="2955132" y="1054100"/>
            <a:ext cx="5954059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chemeClr val="lt1"/>
              </a:buClr>
              <a:buSzPts val="7200"/>
            </a:pPr>
            <a:r>
              <a:rPr lang="en-US" sz="7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Conditionals</a:t>
            </a:r>
            <a:endParaRPr/>
          </a:p>
        </p:txBody>
      </p:sp>
      <p:cxnSp>
        <p:nvCxnSpPr>
          <p:cNvPr id="425" name="Google Shape;425;p34"/>
          <p:cNvCxnSpPr/>
          <p:nvPr/>
        </p:nvCxnSpPr>
        <p:spPr>
          <a:xfrm>
            <a:off x="4052260" y="4539789"/>
            <a:ext cx="307096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6" name="Google Shape;426;p34"/>
          <p:cNvCxnSpPr/>
          <p:nvPr/>
        </p:nvCxnSpPr>
        <p:spPr>
          <a:xfrm flipH="1">
            <a:off x="3547298" y="4539789"/>
            <a:ext cx="658510" cy="37287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427" name="Google Shape;427;p34"/>
          <p:cNvGrpSpPr/>
          <p:nvPr/>
        </p:nvGrpSpPr>
        <p:grpSpPr>
          <a:xfrm>
            <a:off x="2362964" y="4912659"/>
            <a:ext cx="1184334" cy="400168"/>
            <a:chOff x="9209187" y="4173252"/>
            <a:chExt cx="2029705" cy="784087"/>
          </a:xfrm>
        </p:grpSpPr>
        <p:sp>
          <p:nvSpPr>
            <p:cNvPr id="428" name="Google Shape;428;p34"/>
            <p:cNvSpPr/>
            <p:nvPr/>
          </p:nvSpPr>
          <p:spPr>
            <a:xfrm>
              <a:off x="9209187" y="4173253"/>
              <a:ext cx="1907545" cy="784086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9" name="Google Shape;429;p34"/>
            <p:cNvSpPr txBox="1"/>
            <p:nvPr/>
          </p:nvSpPr>
          <p:spPr>
            <a:xfrm>
              <a:off x="9361588" y="4173252"/>
              <a:ext cx="1877304" cy="7839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2000">
                  <a:solidFill>
                    <a:srgbClr val="FF0000"/>
                  </a:solidFill>
                </a:rPr>
                <a:t>space</a:t>
              </a:r>
              <a:endParaRPr sz="2000">
                <a:solidFill>
                  <a:srgbClr val="FF0000"/>
                </a:solidFill>
              </a:endParaRPr>
            </a:p>
          </p:txBody>
        </p:sp>
      </p:grpSp>
      <p:pic>
        <p:nvPicPr>
          <p:cNvPr id="430" name="Google Shape;430;p34"/>
          <p:cNvPicPr preferRelativeResize="0"/>
          <p:nvPr/>
        </p:nvPicPr>
        <p:blipFill rotWithShape="1">
          <a:blip r:embed="rId3">
            <a:alphaModFix/>
          </a:blip>
          <a:srcRect l="5937" t="11819" r="61784" b="72650"/>
          <a:stretch/>
        </p:blipFill>
        <p:spPr>
          <a:xfrm>
            <a:off x="9542658" y="755600"/>
            <a:ext cx="5434640" cy="2484408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4"/>
          <p:cNvSpPr txBox="1"/>
          <p:nvPr/>
        </p:nvSpPr>
        <p:spPr>
          <a:xfrm>
            <a:off x="9712533" y="3707697"/>
            <a:ext cx="5094890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3600">
                <a:solidFill>
                  <a:srgbClr val="FF0000"/>
                </a:solidFill>
              </a:rPr>
              <a:t>Linux shell中,</a:t>
            </a:r>
            <a:endParaRPr/>
          </a:p>
          <a:p>
            <a:r>
              <a:rPr lang="en-US" sz="3600">
                <a:solidFill>
                  <a:srgbClr val="FF0000"/>
                </a:solidFill>
              </a:rPr>
              <a:t>比較時,等號左右必須有空格</a:t>
            </a:r>
            <a:endParaRPr/>
          </a:p>
        </p:txBody>
      </p:sp>
      <p:sp>
        <p:nvSpPr>
          <p:cNvPr id="433" name="Google Shape;433;p34"/>
          <p:cNvSpPr txBox="1"/>
          <p:nvPr/>
        </p:nvSpPr>
        <p:spPr>
          <a:xfrm>
            <a:off x="9712533" y="5541824"/>
            <a:ext cx="509489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3600">
                <a:solidFill>
                  <a:srgbClr val="FF0000"/>
                </a:solidFill>
              </a:rPr>
              <a:t>賦值時,等號旁邊不能有空格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5"/>
          <p:cNvSpPr txBox="1">
            <a:spLocks noGrp="1"/>
          </p:cNvSpPr>
          <p:nvPr>
            <p:ph type="title"/>
          </p:nvPr>
        </p:nvSpPr>
        <p:spPr>
          <a:xfrm>
            <a:off x="2955131" y="254000"/>
            <a:ext cx="11430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>
              <a:buClr>
                <a:schemeClr val="lt1"/>
              </a:buClr>
              <a:buSzPts val="4500"/>
            </a:pPr>
            <a:r>
              <a:rPr lang="en-US" sz="4500"/>
              <a:t>Bash Shell Scripting Tutorial</a:t>
            </a:r>
            <a:endParaRPr/>
          </a:p>
        </p:txBody>
      </p:sp>
      <p:sp>
        <p:nvSpPr>
          <p:cNvPr id="439" name="Google Shape;439;p35"/>
          <p:cNvSpPr txBox="1"/>
          <p:nvPr/>
        </p:nvSpPr>
        <p:spPr>
          <a:xfrm>
            <a:off x="2955131" y="1054100"/>
            <a:ext cx="11430000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chemeClr val="lt1"/>
              </a:buClr>
              <a:buSzPts val="7200"/>
            </a:pPr>
            <a:r>
              <a:rPr lang="en-US" sz="7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Conditionals</a:t>
            </a:r>
            <a:endParaRPr/>
          </a:p>
        </p:txBody>
      </p:sp>
      <p:sp>
        <p:nvSpPr>
          <p:cNvPr id="440" name="Google Shape;440;p35"/>
          <p:cNvSpPr txBox="1"/>
          <p:nvPr/>
        </p:nvSpPr>
        <p:spPr>
          <a:xfrm>
            <a:off x="2955131" y="2768600"/>
            <a:ext cx="11430000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06400" indent="-406400">
              <a:buClr>
                <a:schemeClr val="lt1"/>
              </a:buClr>
              <a:buSzPts val="4800"/>
              <a:buFont typeface="Helvetica Neue"/>
              <a:buChar char="•"/>
            </a:pPr>
            <a:r>
              <a:rPr lang="en-US"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command or [ expr ]</a:t>
            </a:r>
            <a:endParaRPr/>
          </a:p>
          <a:p>
            <a:pPr marL="850900" lvl="1" indent="-406400">
              <a:spcBef>
                <a:spcPts val="2400"/>
              </a:spcBef>
              <a:buClr>
                <a:schemeClr val="lt1"/>
              </a:buClr>
              <a:buSzPts val="4800"/>
              <a:buFont typeface="Helvetica Neue"/>
              <a:buChar char="•"/>
            </a:pPr>
            <a:r>
              <a:rPr lang="en-US"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used to see if an expression is true</a:t>
            </a:r>
            <a:endParaRPr/>
          </a:p>
          <a:p>
            <a:pPr marL="850900" lvl="1" indent="-406400">
              <a:spcBef>
                <a:spcPts val="2400"/>
              </a:spcBef>
              <a:buClr>
                <a:schemeClr val="lt1"/>
              </a:buClr>
              <a:buSzPts val="4800"/>
              <a:buFont typeface="Helvetica Neue"/>
              <a:buChar char="•"/>
            </a:pPr>
            <a:r>
              <a:rPr lang="en-US"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returns 0 for true and nonzero for false</a:t>
            </a:r>
            <a:endParaRPr/>
          </a:p>
        </p:txBody>
      </p:sp>
      <p:sp>
        <p:nvSpPr>
          <p:cNvPr id="441" name="Google Shape;441;p35"/>
          <p:cNvSpPr txBox="1"/>
          <p:nvPr/>
        </p:nvSpPr>
        <p:spPr>
          <a:xfrm>
            <a:off x="1828800" y="6158805"/>
            <a:ext cx="6809593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850900" lvl="1" indent="-406400">
              <a:buClr>
                <a:schemeClr val="lt1"/>
              </a:buClr>
              <a:buSzPts val="3500"/>
              <a:buFont typeface="Georgia"/>
              <a:buChar char="•"/>
            </a:pPr>
            <a:r>
              <a:rPr lang="en-US" sz="35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Use test command:</a:t>
            </a:r>
            <a:endParaRPr dirty="0"/>
          </a:p>
          <a:p>
            <a:pPr marL="850900" lvl="1" indent="-406400">
              <a:spcBef>
                <a:spcPts val="1600"/>
              </a:spcBef>
              <a:buClr>
                <a:schemeClr val="lt1"/>
              </a:buClr>
              <a:buSzPts val="3500"/>
            </a:pPr>
            <a:r>
              <a:rPr lang="en-US" sz="35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   if </a:t>
            </a:r>
            <a:r>
              <a:rPr lang="en-US" sz="3500" dirty="0">
                <a:solidFill>
                  <a:srgbClr val="FFFCAB"/>
                </a:solidFill>
                <a:latin typeface="Georgia"/>
                <a:ea typeface="Georgia"/>
                <a:cs typeface="Georgia"/>
                <a:sym typeface="Georgia"/>
              </a:rPr>
              <a:t>test “foo” = “bar”</a:t>
            </a:r>
            <a:r>
              <a:rPr lang="en-US" sz="35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; then    </a:t>
            </a:r>
            <a:endParaRPr dirty="0"/>
          </a:p>
          <a:p>
            <a:pPr marL="850900" lvl="1" indent="-406400">
              <a:spcBef>
                <a:spcPts val="1600"/>
              </a:spcBef>
              <a:buClr>
                <a:schemeClr val="lt1"/>
              </a:buClr>
              <a:buSzPts val="3500"/>
            </a:pPr>
            <a:r>
              <a:rPr lang="en-US" sz="35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       echo You cannot see me</a:t>
            </a:r>
            <a:endParaRPr dirty="0"/>
          </a:p>
          <a:p>
            <a:pPr marL="850900" lvl="1" indent="-406400">
              <a:spcBef>
                <a:spcPts val="1600"/>
              </a:spcBef>
              <a:buClr>
                <a:schemeClr val="lt1"/>
              </a:buClr>
              <a:buSzPts val="3500"/>
            </a:pPr>
            <a:r>
              <a:rPr lang="en-US" sz="35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   fi</a:t>
            </a:r>
            <a:endParaRPr dirty="0"/>
          </a:p>
        </p:txBody>
      </p:sp>
      <p:sp>
        <p:nvSpPr>
          <p:cNvPr id="442" name="Google Shape;442;p35"/>
          <p:cNvSpPr txBox="1"/>
          <p:nvPr/>
        </p:nvSpPr>
        <p:spPr>
          <a:xfrm>
            <a:off x="8886031" y="6172200"/>
            <a:ext cx="58881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850900" lvl="1" indent="-406400">
              <a:buClr>
                <a:schemeClr val="lt1"/>
              </a:buClr>
              <a:buSzPts val="3500"/>
              <a:buFont typeface="Georgia"/>
              <a:buChar char="•"/>
            </a:pPr>
            <a:r>
              <a:rPr lang="en-US" sz="35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Use [ expr ]:</a:t>
            </a:r>
            <a:endParaRPr dirty="0"/>
          </a:p>
          <a:p>
            <a:pPr marL="850900" lvl="1" indent="-406400">
              <a:spcBef>
                <a:spcPts val="1600"/>
              </a:spcBef>
              <a:buClr>
                <a:schemeClr val="lt1"/>
              </a:buClr>
              <a:buSzPts val="3500"/>
            </a:pPr>
            <a:r>
              <a:rPr lang="en-US" sz="35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   if </a:t>
            </a:r>
            <a:r>
              <a:rPr lang="en-US" sz="3500" dirty="0">
                <a:solidFill>
                  <a:srgbClr val="FFFCAB"/>
                </a:solidFill>
                <a:latin typeface="Georgia"/>
                <a:ea typeface="Georgia"/>
                <a:cs typeface="Georgia"/>
                <a:sym typeface="Georgia"/>
              </a:rPr>
              <a:t>[ “foo” = “bar” ]</a:t>
            </a:r>
            <a:r>
              <a:rPr lang="en-US" sz="35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; then    </a:t>
            </a:r>
            <a:endParaRPr dirty="0"/>
          </a:p>
          <a:p>
            <a:pPr marL="850900" lvl="1" indent="-406400">
              <a:spcBef>
                <a:spcPts val="1600"/>
              </a:spcBef>
              <a:buClr>
                <a:schemeClr val="lt1"/>
              </a:buClr>
              <a:buSzPts val="3500"/>
            </a:pPr>
            <a:r>
              <a:rPr lang="en-US" sz="35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     echo You cannot see me</a:t>
            </a:r>
            <a:endParaRPr dirty="0"/>
          </a:p>
          <a:p>
            <a:pPr marL="850900" lvl="1" indent="-406400">
              <a:spcBef>
                <a:spcPts val="1600"/>
              </a:spcBef>
              <a:buClr>
                <a:schemeClr val="lt1"/>
              </a:buClr>
              <a:buSzPts val="3500"/>
            </a:pPr>
            <a:r>
              <a:rPr lang="en-US" sz="35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   fi</a:t>
            </a:r>
            <a:endParaRPr dirty="0"/>
          </a:p>
        </p:txBody>
      </p:sp>
      <p:pic>
        <p:nvPicPr>
          <p:cNvPr id="443" name="Google Shape;443;p35"/>
          <p:cNvPicPr preferRelativeResize="0"/>
          <p:nvPr/>
        </p:nvPicPr>
        <p:blipFill rotWithShape="1">
          <a:blip r:embed="rId3">
            <a:alphaModFix/>
          </a:blip>
          <a:srcRect l="5937" t="11819" r="61784" b="72650"/>
          <a:stretch/>
        </p:blipFill>
        <p:spPr>
          <a:xfrm>
            <a:off x="9428329" y="370330"/>
            <a:ext cx="5434640" cy="2484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6"/>
          <p:cNvSpPr txBox="1">
            <a:spLocks noGrp="1"/>
          </p:cNvSpPr>
          <p:nvPr>
            <p:ph type="title"/>
          </p:nvPr>
        </p:nvSpPr>
        <p:spPr>
          <a:xfrm>
            <a:off x="2955131" y="254000"/>
            <a:ext cx="11430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>
              <a:buClr>
                <a:schemeClr val="lt1"/>
              </a:buClr>
              <a:buSzPts val="4500"/>
            </a:pPr>
            <a:r>
              <a:rPr lang="en-US" sz="4500"/>
              <a:t>Bash Shell Scripting Tutorial</a:t>
            </a:r>
            <a:endParaRPr/>
          </a:p>
        </p:txBody>
      </p:sp>
      <p:sp>
        <p:nvSpPr>
          <p:cNvPr id="449" name="Google Shape;449;p36"/>
          <p:cNvSpPr txBox="1"/>
          <p:nvPr/>
        </p:nvSpPr>
        <p:spPr>
          <a:xfrm>
            <a:off x="2955131" y="1054100"/>
            <a:ext cx="5715000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chemeClr val="lt1"/>
              </a:buClr>
              <a:buSzPts val="7200"/>
            </a:pPr>
            <a:r>
              <a:rPr lang="en-US" sz="7200" dirty="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Conditionals</a:t>
            </a:r>
            <a:endParaRPr dirty="0"/>
          </a:p>
        </p:txBody>
      </p:sp>
      <p:sp>
        <p:nvSpPr>
          <p:cNvPr id="450" name="Google Shape;450;p36"/>
          <p:cNvSpPr txBox="1"/>
          <p:nvPr/>
        </p:nvSpPr>
        <p:spPr>
          <a:xfrm>
            <a:off x="2955131" y="2768600"/>
            <a:ext cx="11430000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06400" indent="-406400">
              <a:buClr>
                <a:schemeClr val="lt1"/>
              </a:buClr>
              <a:buSzPts val="5000"/>
              <a:buFont typeface="Helvetica Neue"/>
              <a:buChar char="•"/>
            </a:pPr>
            <a:r>
              <a:rPr lang="en-US" sz="5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command or [ expr ]</a:t>
            </a:r>
            <a:endParaRPr/>
          </a:p>
        </p:txBody>
      </p:sp>
      <p:graphicFrame>
        <p:nvGraphicFramePr>
          <p:cNvPr id="451" name="Google Shape;451;p36"/>
          <p:cNvGraphicFramePr/>
          <p:nvPr/>
        </p:nvGraphicFramePr>
        <p:xfrm>
          <a:off x="3399631" y="3987800"/>
          <a:ext cx="10528300" cy="4276650"/>
        </p:xfrm>
        <a:graphic>
          <a:graphicData uri="http://schemas.openxmlformats.org/drawingml/2006/table">
            <a:tbl>
              <a:tblPr>
                <a:noFill/>
                <a:tableStyleId>{6815C2B5-FDCA-4B50-9339-28619AE5BA24}</a:tableStyleId>
              </a:tblPr>
              <a:tblGrid>
                <a:gridCol w="220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28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2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200"/>
                        <a:buFont typeface="Helvetica Neue Light"/>
                        <a:buNone/>
                      </a:pPr>
                      <a:r>
                        <a:rPr lang="en-US" sz="3200" b="0" i="0" u="none" strike="noStrike" cap="none">
                          <a:solidFill>
                            <a:schemeClr val="lt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-eq</a:t>
                      </a:r>
                      <a:endParaRPr sz="1400" u="none" strike="noStrike" cap="none"/>
                    </a:p>
                  </a:txBody>
                  <a:tcPr marL="50800" marR="50800" marT="50800" marB="50800" anchor="ctr">
                    <a:lnR w="63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25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44E51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200"/>
                        <a:buFont typeface="Helvetica Neue Light"/>
                        <a:buNone/>
                      </a:pPr>
                      <a:r>
                        <a:rPr lang="en-US" sz="3200" b="0" i="0" u="none" strike="noStrike" cap="none">
                          <a:solidFill>
                            <a:schemeClr val="lt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is equal to</a:t>
                      </a:r>
                      <a:endParaRPr sz="1400" u="none" strike="noStrike" cap="none"/>
                    </a:p>
                  </a:txBody>
                  <a:tcPr marL="50800" marR="50800" marT="50800" marB="50800" anchor="ctr">
                    <a:lnL w="63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25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44E51">
                        <a:alpha val="3490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2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200"/>
                        <a:buFont typeface="Helvetica Neue Light"/>
                        <a:buNone/>
                      </a:pPr>
                      <a:r>
                        <a:rPr lang="en-US" sz="3200" b="0" i="0" u="none" strike="noStrike" cap="none">
                          <a:solidFill>
                            <a:schemeClr val="lt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-ne</a:t>
                      </a:r>
                      <a:endParaRPr sz="1400" u="none" strike="noStrike" cap="none"/>
                    </a:p>
                  </a:txBody>
                  <a:tcPr marL="50800" marR="50800" marT="50800" marB="50800" anchor="ctr">
                    <a:lnR w="63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44E51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200"/>
                        <a:buFont typeface="Helvetica Neue Light"/>
                        <a:buNone/>
                      </a:pPr>
                      <a:r>
                        <a:rPr lang="en-US" sz="3200" b="0" i="0" u="none" strike="noStrike" cap="none">
                          <a:solidFill>
                            <a:schemeClr val="lt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is not equal to</a:t>
                      </a:r>
                      <a:endParaRPr sz="1400" u="none" strike="noStrike" cap="none"/>
                    </a:p>
                  </a:txBody>
                  <a:tcPr marL="50800" marR="50800" marT="50800" marB="50800" anchor="ctr">
                    <a:lnL w="63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25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44E51">
                        <a:alpha val="3490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2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200"/>
                        <a:buFont typeface="Helvetica Neue Light"/>
                        <a:buNone/>
                      </a:pPr>
                      <a:r>
                        <a:rPr lang="en-US" sz="3200" b="0" i="0" u="none" strike="noStrike" cap="none">
                          <a:solidFill>
                            <a:schemeClr val="lt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-lt</a:t>
                      </a:r>
                      <a:endParaRPr sz="1400" u="none" strike="noStrike" cap="none"/>
                    </a:p>
                  </a:txBody>
                  <a:tcPr marL="50800" marR="50800" marT="50800" marB="50800" anchor="ctr">
                    <a:lnR w="63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44E51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200"/>
                        <a:buFont typeface="Helvetica Neue Light"/>
                        <a:buNone/>
                      </a:pPr>
                      <a:r>
                        <a:rPr lang="en-US" sz="3200" b="0" i="0" u="none" strike="noStrike" cap="none">
                          <a:solidFill>
                            <a:schemeClr val="lt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is less than</a:t>
                      </a:r>
                      <a:endParaRPr sz="1400" u="none" strike="noStrike" cap="none"/>
                    </a:p>
                  </a:txBody>
                  <a:tcPr marL="50800" marR="50800" marT="50800" marB="50800" anchor="ctr">
                    <a:lnL w="63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25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44E51">
                        <a:alpha val="3490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2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200"/>
                        <a:buFont typeface="Helvetica Neue Light"/>
                        <a:buNone/>
                      </a:pPr>
                      <a:r>
                        <a:rPr lang="en-US" sz="3200" b="0" i="0" u="none" strike="noStrike" cap="none">
                          <a:solidFill>
                            <a:schemeClr val="lt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-le</a:t>
                      </a:r>
                      <a:endParaRPr sz="1400" u="none" strike="noStrike" cap="none"/>
                    </a:p>
                  </a:txBody>
                  <a:tcPr marL="50800" marR="50800" marT="50800" marB="50800" anchor="ctr">
                    <a:lnR w="63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44E51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200"/>
                        <a:buFont typeface="Helvetica Neue Light"/>
                        <a:buNone/>
                      </a:pPr>
                      <a:r>
                        <a:rPr lang="en-US" sz="3200" b="0" i="0" u="none" strike="noStrike" cap="none">
                          <a:solidFill>
                            <a:schemeClr val="lt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is less than or equal to</a:t>
                      </a:r>
                      <a:endParaRPr sz="1400" u="none" strike="noStrike" cap="none"/>
                    </a:p>
                  </a:txBody>
                  <a:tcPr marL="50800" marR="50800" marT="50800" marB="50800" anchor="ctr">
                    <a:lnL w="63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25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44E51">
                        <a:alpha val="3490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2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200"/>
                        <a:buFont typeface="Helvetica Neue Light"/>
                        <a:buNone/>
                      </a:pPr>
                      <a:r>
                        <a:rPr lang="en-US" sz="3200" b="0" i="0" u="none" strike="noStrike" cap="none">
                          <a:solidFill>
                            <a:schemeClr val="lt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-gt</a:t>
                      </a:r>
                      <a:endParaRPr sz="1400" u="none" strike="noStrike" cap="none"/>
                    </a:p>
                  </a:txBody>
                  <a:tcPr marL="50800" marR="50800" marT="50800" marB="50800" anchor="ctr">
                    <a:lnR w="63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44E51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200"/>
                        <a:buFont typeface="Helvetica Neue Light"/>
                        <a:buNone/>
                      </a:pPr>
                      <a:r>
                        <a:rPr lang="en-US" sz="3200" b="0" i="0" u="none" strike="noStrike" cap="none">
                          <a:solidFill>
                            <a:schemeClr val="lt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is greater than</a:t>
                      </a:r>
                      <a:endParaRPr sz="1400" u="none" strike="noStrike" cap="none"/>
                    </a:p>
                  </a:txBody>
                  <a:tcPr marL="50800" marR="50800" marT="50800" marB="50800" anchor="ctr">
                    <a:lnL w="63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25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44E51">
                        <a:alpha val="3490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2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200"/>
                        <a:buFont typeface="Helvetica Neue Light"/>
                        <a:buNone/>
                      </a:pPr>
                      <a:r>
                        <a:rPr lang="en-US" sz="3200" b="0" i="0" u="none" strike="noStrike" cap="none">
                          <a:solidFill>
                            <a:schemeClr val="lt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-ge</a:t>
                      </a:r>
                      <a:endParaRPr sz="1400" u="none" strike="noStrike" cap="none"/>
                    </a:p>
                  </a:txBody>
                  <a:tcPr marL="50800" marR="50800" marT="50800" marB="50800" anchor="ctr">
                    <a:lnR w="63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544E51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200"/>
                        <a:buFont typeface="Helvetica Neue Light"/>
                        <a:buNone/>
                      </a:pPr>
                      <a:r>
                        <a:rPr lang="en-US" sz="3200" b="0" i="0" u="none" strike="noStrike" cap="none">
                          <a:solidFill>
                            <a:schemeClr val="lt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is greater than or equal to</a:t>
                      </a:r>
                      <a:endParaRPr sz="1400" u="none" strike="noStrike" cap="none"/>
                    </a:p>
                  </a:txBody>
                  <a:tcPr marL="50800" marR="50800" marT="50800" marB="50800" anchor="ctr">
                    <a:lnL w="63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25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544E51">
                        <a:alpha val="3490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52" name="Google Shape;452;p36"/>
          <p:cNvSpPr txBox="1"/>
          <p:nvPr/>
        </p:nvSpPr>
        <p:spPr>
          <a:xfrm>
            <a:off x="6049168" y="8325941"/>
            <a:ext cx="52419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ctr">
              <a:buClr>
                <a:schemeClr val="lt1"/>
              </a:buClr>
              <a:buSzPts val="3500"/>
            </a:pPr>
            <a:r>
              <a:rPr lang="en-US" sz="35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Operators for Mathematics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7"/>
          <p:cNvSpPr txBox="1">
            <a:spLocks noGrp="1"/>
          </p:cNvSpPr>
          <p:nvPr>
            <p:ph type="title"/>
          </p:nvPr>
        </p:nvSpPr>
        <p:spPr>
          <a:xfrm>
            <a:off x="2955131" y="254000"/>
            <a:ext cx="11430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>
              <a:buClr>
                <a:schemeClr val="lt1"/>
              </a:buClr>
              <a:buSzPts val="4500"/>
            </a:pPr>
            <a:r>
              <a:rPr lang="en-US" sz="4500"/>
              <a:t>Bash Shell Scripting Tutorial</a:t>
            </a:r>
            <a:endParaRPr/>
          </a:p>
        </p:txBody>
      </p:sp>
      <p:sp>
        <p:nvSpPr>
          <p:cNvPr id="458" name="Google Shape;458;p37"/>
          <p:cNvSpPr txBox="1"/>
          <p:nvPr/>
        </p:nvSpPr>
        <p:spPr>
          <a:xfrm>
            <a:off x="2955132" y="1054100"/>
            <a:ext cx="5204781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chemeClr val="lt1"/>
              </a:buClr>
              <a:buSzPts val="7200"/>
            </a:pPr>
            <a:r>
              <a:rPr lang="en-US" sz="7200" dirty="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Conditionals</a:t>
            </a:r>
            <a:endParaRPr dirty="0"/>
          </a:p>
        </p:txBody>
      </p:sp>
      <p:sp>
        <p:nvSpPr>
          <p:cNvPr id="459" name="Google Shape;459;p37"/>
          <p:cNvSpPr txBox="1"/>
          <p:nvPr/>
        </p:nvSpPr>
        <p:spPr>
          <a:xfrm>
            <a:off x="2955131" y="2768600"/>
            <a:ext cx="11430000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06400" indent="-406400">
              <a:buClr>
                <a:schemeClr val="lt1"/>
              </a:buClr>
              <a:buSzPts val="5000"/>
              <a:buFont typeface="Helvetica Neue"/>
              <a:buChar char="•"/>
            </a:pPr>
            <a:r>
              <a:rPr lang="en-US" sz="5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command or [ expr ]</a:t>
            </a:r>
            <a:endParaRPr/>
          </a:p>
        </p:txBody>
      </p:sp>
      <p:graphicFrame>
        <p:nvGraphicFramePr>
          <p:cNvPr id="460" name="Google Shape;460;p37"/>
          <p:cNvGraphicFramePr/>
          <p:nvPr/>
        </p:nvGraphicFramePr>
        <p:xfrm>
          <a:off x="3399631" y="3987800"/>
          <a:ext cx="10528300" cy="4278250"/>
        </p:xfrm>
        <a:graphic>
          <a:graphicData uri="http://schemas.openxmlformats.org/drawingml/2006/table">
            <a:tbl>
              <a:tblPr>
                <a:noFill/>
                <a:tableStyleId>{6815C2B5-FDCA-4B50-9339-28619AE5BA24}</a:tableStyleId>
              </a:tblPr>
              <a:tblGrid>
                <a:gridCol w="300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1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5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200"/>
                        <a:buFont typeface="Helvetica Neue Light"/>
                        <a:buNone/>
                      </a:pPr>
                      <a:r>
                        <a:rPr lang="en-US" sz="3200" b="0" i="0" u="none" strike="noStrike" cap="none">
                          <a:solidFill>
                            <a:schemeClr val="lt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str1 = str2</a:t>
                      </a:r>
                      <a:endParaRPr sz="1400" u="none" strike="noStrike" cap="none"/>
                    </a:p>
                  </a:txBody>
                  <a:tcPr marL="50800" marR="50800" marT="50800" marB="50800" anchor="ctr">
                    <a:lnR w="63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25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44E51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200"/>
                        <a:buFont typeface="Helvetica Neue Light"/>
                        <a:buNone/>
                      </a:pPr>
                      <a:r>
                        <a:rPr lang="en-US" sz="3200" b="0" i="0" u="none" strike="noStrike" cap="none">
                          <a:solidFill>
                            <a:schemeClr val="lt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str1 is equal to str2</a:t>
                      </a:r>
                      <a:endParaRPr sz="1400" u="none" strike="noStrike" cap="none"/>
                    </a:p>
                  </a:txBody>
                  <a:tcPr marL="50800" marR="50800" marT="50800" marB="50800" anchor="ctr">
                    <a:lnL w="63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44E51">
                        <a:alpha val="3490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5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200"/>
                        <a:buFont typeface="Helvetica Neue Light"/>
                        <a:buNone/>
                      </a:pPr>
                      <a:r>
                        <a:rPr lang="en-US" sz="3200" b="0" i="0" u="none" strike="noStrike" cap="none">
                          <a:solidFill>
                            <a:schemeClr val="lt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str1 != str2</a:t>
                      </a:r>
                      <a:endParaRPr sz="1400" u="none" strike="noStrike" cap="none"/>
                    </a:p>
                  </a:txBody>
                  <a:tcPr marL="50800" marR="50800" marT="50800" marB="50800" anchor="ctr">
                    <a:lnR w="63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44E51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200"/>
                        <a:buFont typeface="Helvetica Neue Light"/>
                        <a:buNone/>
                      </a:pPr>
                      <a:r>
                        <a:rPr lang="en-US" sz="3200" b="0" i="0" u="none" strike="noStrike" cap="none">
                          <a:solidFill>
                            <a:schemeClr val="lt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str1 is NOT equal to str2</a:t>
                      </a:r>
                      <a:endParaRPr sz="1400" u="none" strike="noStrike" cap="none"/>
                    </a:p>
                  </a:txBody>
                  <a:tcPr marL="50800" marR="50800" marT="50800" marB="50800" anchor="ctr">
                    <a:lnL w="63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44E51">
                        <a:alpha val="3490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5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200"/>
                        <a:buFont typeface="Helvetica Neue Light"/>
                        <a:buNone/>
                      </a:pPr>
                      <a:r>
                        <a:rPr lang="en-US" sz="3200" b="0" i="0" u="none" strike="noStrike" cap="none">
                          <a:solidFill>
                            <a:schemeClr val="lt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str1</a:t>
                      </a:r>
                      <a:endParaRPr sz="1400" u="none" strike="noStrike" cap="none"/>
                    </a:p>
                  </a:txBody>
                  <a:tcPr marL="50800" marR="50800" marT="50800" marB="50800" anchor="ctr">
                    <a:lnR w="63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44E51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200"/>
                        <a:buFont typeface="Helvetica Neue Light"/>
                        <a:buNone/>
                      </a:pPr>
                      <a:r>
                        <a:rPr lang="en-US" sz="3200" b="0" i="0" u="none" strike="noStrike" cap="none">
                          <a:solidFill>
                            <a:schemeClr val="lt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str1 is NOT NULL or not defined</a:t>
                      </a:r>
                      <a:endParaRPr sz="1400" u="none" strike="noStrike" cap="none"/>
                    </a:p>
                  </a:txBody>
                  <a:tcPr marL="50800" marR="50800" marT="50800" marB="50800" anchor="ctr">
                    <a:lnL w="63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44E51">
                        <a:alpha val="3490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5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200"/>
                        <a:buFont typeface="Helvetica Neue Light"/>
                        <a:buNone/>
                      </a:pPr>
                      <a:r>
                        <a:rPr lang="en-US" sz="3200" b="0" i="0" u="none" strike="noStrike" cap="none">
                          <a:solidFill>
                            <a:schemeClr val="lt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-n str1</a:t>
                      </a:r>
                      <a:endParaRPr sz="1400" u="none" strike="noStrike" cap="none"/>
                    </a:p>
                  </a:txBody>
                  <a:tcPr marL="50800" marR="50800" marT="50800" marB="50800" anchor="ctr">
                    <a:lnR w="63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44E51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200"/>
                        <a:buFont typeface="Helvetica Neue Light"/>
                        <a:buNone/>
                      </a:pPr>
                      <a:r>
                        <a:rPr lang="en-US" sz="3200" b="0" i="0" u="none" strike="noStrike" cap="none">
                          <a:solidFill>
                            <a:schemeClr val="lt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str1 is NOT NULL or does exist</a:t>
                      </a:r>
                      <a:endParaRPr sz="1400" u="none" strike="noStrike" cap="none"/>
                    </a:p>
                  </a:txBody>
                  <a:tcPr marL="50800" marR="50800" marT="50800" marB="50800" anchor="ctr">
                    <a:lnL w="63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25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44E51">
                        <a:alpha val="3490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5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200"/>
                        <a:buFont typeface="Helvetica Neue Light"/>
                        <a:buNone/>
                      </a:pPr>
                      <a:r>
                        <a:rPr lang="en-US" sz="3200" b="0" i="0" u="none" strike="noStrike" cap="none">
                          <a:solidFill>
                            <a:schemeClr val="lt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-z str1</a:t>
                      </a:r>
                      <a:endParaRPr sz="1400" u="none" strike="noStrike" cap="none"/>
                    </a:p>
                  </a:txBody>
                  <a:tcPr marL="50800" marR="50800" marT="50800" marB="50800" anchor="ctr">
                    <a:lnR w="63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544E51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200"/>
                        <a:buFont typeface="Helvetica Neue Light"/>
                        <a:buNone/>
                      </a:pPr>
                      <a:r>
                        <a:rPr lang="en-US" sz="3200" b="0" i="0" u="none" strike="noStrike" cap="none">
                          <a:solidFill>
                            <a:schemeClr val="lt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str1 is NULL and does exist</a:t>
                      </a:r>
                      <a:endParaRPr sz="1400" u="none" strike="noStrike" cap="none"/>
                    </a:p>
                  </a:txBody>
                  <a:tcPr marL="50800" marR="50800" marT="50800" marB="50800" anchor="ctr">
                    <a:lnL w="63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25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544E51">
                        <a:alpha val="3490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61" name="Google Shape;461;p37"/>
          <p:cNvSpPr txBox="1"/>
          <p:nvPr/>
        </p:nvSpPr>
        <p:spPr>
          <a:xfrm>
            <a:off x="6612731" y="8325941"/>
            <a:ext cx="41148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ctr">
              <a:buClr>
                <a:schemeClr val="lt1"/>
              </a:buClr>
              <a:buSzPts val="3500"/>
            </a:pPr>
            <a:r>
              <a:rPr lang="en-US" sz="35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Operators for Strings</a:t>
            </a:r>
            <a:endParaRPr/>
          </a:p>
        </p:txBody>
      </p:sp>
      <p:pic>
        <p:nvPicPr>
          <p:cNvPr id="462" name="Google Shape;462;p37"/>
          <p:cNvPicPr preferRelativeResize="0"/>
          <p:nvPr/>
        </p:nvPicPr>
        <p:blipFill rotWithShape="1">
          <a:blip r:embed="rId3">
            <a:alphaModFix/>
          </a:blip>
          <a:srcRect l="6675" t="12208" r="55513" b="74008"/>
          <a:stretch/>
        </p:blipFill>
        <p:spPr>
          <a:xfrm>
            <a:off x="9603702" y="215424"/>
            <a:ext cx="5204781" cy="1802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C7351A7-559B-485F-9F8C-55489F8ED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3702" y="1991436"/>
            <a:ext cx="4100639" cy="70096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8"/>
          <p:cNvSpPr txBox="1">
            <a:spLocks noGrp="1"/>
          </p:cNvSpPr>
          <p:nvPr>
            <p:ph type="title"/>
          </p:nvPr>
        </p:nvSpPr>
        <p:spPr>
          <a:xfrm>
            <a:off x="2955131" y="254000"/>
            <a:ext cx="11430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>
              <a:buClr>
                <a:schemeClr val="lt1"/>
              </a:buClr>
              <a:buSzPts val="4500"/>
            </a:pPr>
            <a:r>
              <a:rPr lang="en-US" sz="4500"/>
              <a:t>Bash Shell Scripting Tutorial</a:t>
            </a:r>
            <a:endParaRPr/>
          </a:p>
        </p:txBody>
      </p:sp>
      <p:sp>
        <p:nvSpPr>
          <p:cNvPr id="469" name="Google Shape;469;p38"/>
          <p:cNvSpPr txBox="1">
            <a:spLocks noGrp="1"/>
          </p:cNvSpPr>
          <p:nvPr>
            <p:ph type="body" idx="1"/>
          </p:nvPr>
        </p:nvSpPr>
        <p:spPr>
          <a:xfrm>
            <a:off x="2955131" y="2768600"/>
            <a:ext cx="11430000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06400" indent="-406400">
              <a:spcBef>
                <a:spcPts val="0"/>
              </a:spcBef>
              <a:buSzPts val="2300"/>
              <a:buFont typeface="Helvetica Neue"/>
              <a:buChar char="•"/>
            </a:pPr>
            <a:r>
              <a:rPr lang="en-US" sz="5000" dirty="0">
                <a:latin typeface="Helvetica Neue"/>
                <a:ea typeface="Helvetica Neue"/>
                <a:cs typeface="Helvetica Neue"/>
                <a:sym typeface="Helvetica Neue"/>
              </a:rPr>
              <a:t>if-then-else</a:t>
            </a:r>
            <a:endParaRPr dirty="0"/>
          </a:p>
          <a:p>
            <a:pPr marL="850900" lvl="1" indent="-406400">
              <a:buSzPts val="1840"/>
              <a:buFont typeface="Georgia"/>
              <a:buChar char="•"/>
            </a:pPr>
            <a:r>
              <a:rPr lang="en-US" sz="4000" dirty="0">
                <a:latin typeface="Georgia"/>
                <a:ea typeface="Georgia"/>
                <a:cs typeface="Georgia"/>
                <a:sym typeface="Georgia"/>
              </a:rPr>
              <a:t>if [ “foo” = “foo” ]; then</a:t>
            </a:r>
            <a:endParaRPr dirty="0"/>
          </a:p>
          <a:p>
            <a:pPr marL="850900" lvl="1" indent="-406400">
              <a:buSzPts val="1840"/>
              <a:buNone/>
            </a:pPr>
            <a:r>
              <a:rPr lang="en-US" sz="4000" dirty="0">
                <a:latin typeface="Georgia"/>
                <a:ea typeface="Georgia"/>
                <a:cs typeface="Georgia"/>
                <a:sym typeface="Georgia"/>
              </a:rPr>
              <a:t>       echo can see </a:t>
            </a:r>
            <a:endParaRPr dirty="0"/>
          </a:p>
          <a:p>
            <a:pPr marL="850900" lvl="1" indent="-406400">
              <a:buClr>
                <a:srgbClr val="FFFCAB"/>
              </a:buClr>
              <a:buSzPts val="1840"/>
              <a:buNone/>
            </a:pPr>
            <a:r>
              <a:rPr lang="en-US" sz="4000" dirty="0">
                <a:solidFill>
                  <a:srgbClr val="FFFCAB"/>
                </a:solidFill>
                <a:latin typeface="Georgia"/>
                <a:ea typeface="Georgia"/>
                <a:cs typeface="Georgia"/>
                <a:sym typeface="Georgia"/>
              </a:rPr>
              <a:t>   else</a:t>
            </a:r>
            <a:endParaRPr dirty="0"/>
          </a:p>
          <a:p>
            <a:pPr marL="850900" lvl="1" indent="-406400">
              <a:buSzPts val="1840"/>
              <a:buNone/>
            </a:pPr>
            <a:r>
              <a:rPr lang="en-US" sz="4000" dirty="0">
                <a:latin typeface="Georgia"/>
                <a:ea typeface="Georgia"/>
                <a:cs typeface="Georgia"/>
                <a:sym typeface="Georgia"/>
              </a:rPr>
              <a:t>       echo can not see </a:t>
            </a:r>
            <a:endParaRPr dirty="0"/>
          </a:p>
          <a:p>
            <a:pPr marL="850900" lvl="1" indent="-406400">
              <a:buSzPts val="1840"/>
              <a:buNone/>
            </a:pPr>
            <a:r>
              <a:rPr lang="en-US" sz="4000" dirty="0">
                <a:latin typeface="Georgia"/>
                <a:ea typeface="Georgia"/>
                <a:cs typeface="Georgia"/>
                <a:sym typeface="Georgia"/>
              </a:rPr>
              <a:t>   fi</a:t>
            </a:r>
            <a:endParaRPr dirty="0"/>
          </a:p>
        </p:txBody>
      </p:sp>
      <p:sp>
        <p:nvSpPr>
          <p:cNvPr id="470" name="Google Shape;470;p38"/>
          <p:cNvSpPr txBox="1"/>
          <p:nvPr/>
        </p:nvSpPr>
        <p:spPr>
          <a:xfrm>
            <a:off x="2955131" y="1054100"/>
            <a:ext cx="11430000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chemeClr val="lt1"/>
              </a:buClr>
              <a:buSzPts val="7200"/>
            </a:pPr>
            <a:r>
              <a:rPr lang="en-US" sz="7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Conditionals</a:t>
            </a:r>
            <a:endParaRPr/>
          </a:p>
        </p:txBody>
      </p:sp>
      <p:pic>
        <p:nvPicPr>
          <p:cNvPr id="471" name="Google Shape;471;p38"/>
          <p:cNvPicPr preferRelativeResize="0"/>
          <p:nvPr/>
        </p:nvPicPr>
        <p:blipFill rotWithShape="1">
          <a:blip r:embed="rId3">
            <a:alphaModFix/>
          </a:blip>
          <a:srcRect l="6306" t="11626" r="66948" b="74979"/>
          <a:stretch/>
        </p:blipFill>
        <p:spPr>
          <a:xfrm>
            <a:off x="9517437" y="3675533"/>
            <a:ext cx="5509482" cy="262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57A6EC8-DC47-4439-A392-8D3F29C15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8903" y="1705534"/>
            <a:ext cx="6218936" cy="106306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9"/>
          <p:cNvSpPr txBox="1">
            <a:spLocks noGrp="1"/>
          </p:cNvSpPr>
          <p:nvPr>
            <p:ph type="title"/>
          </p:nvPr>
        </p:nvSpPr>
        <p:spPr>
          <a:xfrm>
            <a:off x="2955131" y="254000"/>
            <a:ext cx="11430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>
              <a:buClr>
                <a:schemeClr val="lt1"/>
              </a:buClr>
              <a:buSzPts val="4500"/>
            </a:pPr>
            <a:r>
              <a:rPr lang="en-US" sz="4500"/>
              <a:t>Bash Shell Scripting Tutorial</a:t>
            </a:r>
            <a:endParaRPr/>
          </a:p>
        </p:txBody>
      </p:sp>
      <p:sp>
        <p:nvSpPr>
          <p:cNvPr id="478" name="Google Shape;478;p39"/>
          <p:cNvSpPr txBox="1">
            <a:spLocks noGrp="1"/>
          </p:cNvSpPr>
          <p:nvPr>
            <p:ph type="body" idx="1"/>
          </p:nvPr>
        </p:nvSpPr>
        <p:spPr>
          <a:xfrm>
            <a:off x="2955131" y="2768600"/>
            <a:ext cx="11430000" cy="59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06400" indent="-406400">
              <a:spcBef>
                <a:spcPts val="0"/>
              </a:spcBef>
              <a:buSzPts val="2300"/>
              <a:buFont typeface="Helvetica Neue"/>
              <a:buChar char="•"/>
            </a:pPr>
            <a:r>
              <a:rPr lang="en-US" sz="5000" dirty="0">
                <a:latin typeface="Helvetica Neue"/>
                <a:ea typeface="Helvetica Neue"/>
                <a:cs typeface="Helvetica Neue"/>
                <a:sym typeface="Helvetica Neue"/>
              </a:rPr>
              <a:t>Conditionals with variables</a:t>
            </a:r>
            <a:endParaRPr dirty="0"/>
          </a:p>
          <a:p>
            <a:pPr marL="850900" lvl="1" indent="-406400">
              <a:buClr>
                <a:srgbClr val="FFFCAB"/>
              </a:buClr>
              <a:buSzPts val="1610"/>
              <a:buFont typeface="Georgia"/>
              <a:buChar char="•"/>
            </a:pPr>
            <a:r>
              <a:rPr lang="en-US" sz="3500" dirty="0">
                <a:solidFill>
                  <a:srgbClr val="FFFCAB"/>
                </a:solidFill>
                <a:latin typeface="Georgia"/>
                <a:ea typeface="Georgia"/>
                <a:cs typeface="Georgia"/>
                <a:sym typeface="Georgia"/>
              </a:rPr>
              <a:t>T1=”foo”</a:t>
            </a:r>
            <a:endParaRPr dirty="0"/>
          </a:p>
          <a:p>
            <a:pPr marL="850900" lvl="1" indent="-406400">
              <a:spcBef>
                <a:spcPts val="1600"/>
              </a:spcBef>
              <a:buClr>
                <a:srgbClr val="FFFCAB"/>
              </a:buClr>
              <a:buSzPts val="1610"/>
              <a:buNone/>
            </a:pPr>
            <a:r>
              <a:rPr lang="en-US" sz="3500" dirty="0">
                <a:solidFill>
                  <a:srgbClr val="FFFCAB"/>
                </a:solidFill>
                <a:latin typeface="Georgia"/>
                <a:ea typeface="Georgia"/>
                <a:cs typeface="Georgia"/>
                <a:sym typeface="Georgia"/>
              </a:rPr>
              <a:t>    T2=”bar”</a:t>
            </a:r>
            <a:endParaRPr dirty="0"/>
          </a:p>
          <a:p>
            <a:pPr marL="850900" lvl="1" indent="-406400">
              <a:spcBef>
                <a:spcPts val="1600"/>
              </a:spcBef>
              <a:buSzPts val="1610"/>
              <a:buNone/>
            </a:pPr>
            <a:r>
              <a:rPr lang="en-US" sz="3500" dirty="0">
                <a:latin typeface="Georgia"/>
                <a:ea typeface="Georgia"/>
                <a:cs typeface="Georgia"/>
                <a:sym typeface="Georgia"/>
              </a:rPr>
              <a:t>    if </a:t>
            </a:r>
            <a:r>
              <a:rPr lang="en-US" sz="3500" dirty="0">
                <a:solidFill>
                  <a:srgbClr val="FFFCAB"/>
                </a:solidFill>
                <a:latin typeface="Georgia"/>
                <a:ea typeface="Georgia"/>
                <a:cs typeface="Georgia"/>
                <a:sym typeface="Georgia"/>
              </a:rPr>
              <a:t>[ “$T1” = “$T2” ]</a:t>
            </a:r>
            <a:r>
              <a:rPr lang="en-US" sz="3500" dirty="0">
                <a:latin typeface="Georgia"/>
                <a:ea typeface="Georgia"/>
                <a:cs typeface="Georgia"/>
                <a:sym typeface="Georgia"/>
              </a:rPr>
              <a:t>; then</a:t>
            </a:r>
            <a:endParaRPr dirty="0"/>
          </a:p>
          <a:p>
            <a:pPr marL="850900" lvl="1" indent="-406400">
              <a:spcBef>
                <a:spcPts val="1600"/>
              </a:spcBef>
              <a:buSzPts val="1610"/>
              <a:buNone/>
            </a:pPr>
            <a:r>
              <a:rPr lang="en-US" sz="3500" dirty="0">
                <a:latin typeface="Georgia"/>
                <a:ea typeface="Georgia"/>
                <a:cs typeface="Georgia"/>
                <a:sym typeface="Georgia"/>
              </a:rPr>
              <a:t>       echo can see </a:t>
            </a:r>
            <a:endParaRPr dirty="0"/>
          </a:p>
          <a:p>
            <a:pPr marL="850900" lvl="1" indent="-406400">
              <a:spcBef>
                <a:spcPts val="1600"/>
              </a:spcBef>
              <a:buSzPts val="1610"/>
              <a:buNone/>
            </a:pPr>
            <a:r>
              <a:rPr lang="en-US" sz="3500" dirty="0">
                <a:latin typeface="Georgia"/>
                <a:ea typeface="Georgia"/>
                <a:cs typeface="Georgia"/>
                <a:sym typeface="Georgia"/>
              </a:rPr>
              <a:t>    else</a:t>
            </a:r>
            <a:endParaRPr dirty="0"/>
          </a:p>
          <a:p>
            <a:pPr marL="850900" lvl="1" indent="-406400">
              <a:spcBef>
                <a:spcPts val="1600"/>
              </a:spcBef>
              <a:buSzPts val="1610"/>
              <a:buNone/>
            </a:pPr>
            <a:r>
              <a:rPr lang="en-US" sz="3500" dirty="0">
                <a:latin typeface="Georgia"/>
                <a:ea typeface="Georgia"/>
                <a:cs typeface="Georgia"/>
                <a:sym typeface="Georgia"/>
              </a:rPr>
              <a:t>       echo can not see </a:t>
            </a:r>
            <a:endParaRPr dirty="0"/>
          </a:p>
          <a:p>
            <a:pPr marL="850900" lvl="1" indent="-406400">
              <a:spcBef>
                <a:spcPts val="1600"/>
              </a:spcBef>
              <a:buSzPts val="1610"/>
              <a:buNone/>
            </a:pPr>
            <a:r>
              <a:rPr lang="en-US" sz="3500" dirty="0">
                <a:latin typeface="Georgia"/>
                <a:ea typeface="Georgia"/>
                <a:cs typeface="Georgia"/>
                <a:sym typeface="Georgia"/>
              </a:rPr>
              <a:t>    fi</a:t>
            </a:r>
            <a:endParaRPr dirty="0"/>
          </a:p>
        </p:txBody>
      </p:sp>
      <p:sp>
        <p:nvSpPr>
          <p:cNvPr id="479" name="Google Shape;479;p39"/>
          <p:cNvSpPr txBox="1"/>
          <p:nvPr/>
        </p:nvSpPr>
        <p:spPr>
          <a:xfrm>
            <a:off x="2955131" y="1054100"/>
            <a:ext cx="11430000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chemeClr val="lt1"/>
              </a:buClr>
              <a:buSzPts val="7200"/>
            </a:pPr>
            <a:r>
              <a:rPr lang="en-US" sz="7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Conditionals</a:t>
            </a:r>
            <a:endParaRPr/>
          </a:p>
        </p:txBody>
      </p:sp>
      <p:pic>
        <p:nvPicPr>
          <p:cNvPr id="481" name="Google Shape;481;p39"/>
          <p:cNvPicPr preferRelativeResize="0"/>
          <p:nvPr/>
        </p:nvPicPr>
        <p:blipFill rotWithShape="1">
          <a:blip r:embed="rId3">
            <a:alphaModFix/>
          </a:blip>
          <a:srcRect l="6490" t="12013" r="62152" b="68961"/>
          <a:stretch/>
        </p:blipFill>
        <p:spPr>
          <a:xfrm>
            <a:off x="9172381" y="5759450"/>
            <a:ext cx="5661657" cy="3263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8308710-32D5-453B-9977-BD262A33D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5330" y="3821012"/>
            <a:ext cx="5714181" cy="100647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0"/>
          <p:cNvSpPr txBox="1">
            <a:spLocks noGrp="1"/>
          </p:cNvSpPr>
          <p:nvPr>
            <p:ph type="title"/>
          </p:nvPr>
        </p:nvSpPr>
        <p:spPr>
          <a:xfrm>
            <a:off x="2955131" y="254000"/>
            <a:ext cx="11430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>
              <a:buClr>
                <a:schemeClr val="lt1"/>
              </a:buClr>
              <a:buSzPts val="4500"/>
            </a:pPr>
            <a:r>
              <a:rPr lang="en-US" sz="4500"/>
              <a:t>Bash Shell Scripting Tutorial</a:t>
            </a:r>
            <a:endParaRPr/>
          </a:p>
        </p:txBody>
      </p:sp>
      <p:sp>
        <p:nvSpPr>
          <p:cNvPr id="487" name="Google Shape;487;p40"/>
          <p:cNvSpPr txBox="1">
            <a:spLocks noGrp="1"/>
          </p:cNvSpPr>
          <p:nvPr>
            <p:ph type="body" idx="1"/>
          </p:nvPr>
        </p:nvSpPr>
        <p:spPr>
          <a:xfrm>
            <a:off x="2955131" y="2768600"/>
            <a:ext cx="11430000" cy="59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06400" indent="-406400">
              <a:spcBef>
                <a:spcPts val="0"/>
              </a:spcBef>
              <a:buSzPts val="2300"/>
              <a:buFont typeface="Helvetica Neue"/>
              <a:buChar char="•"/>
            </a:pPr>
            <a:r>
              <a:rPr lang="en-US" sz="5000" dirty="0">
                <a:latin typeface="Helvetica Neue"/>
                <a:ea typeface="Helvetica Neue"/>
                <a:cs typeface="Helvetica Neue"/>
                <a:sym typeface="Helvetica Neue"/>
              </a:rPr>
              <a:t>if-then-</a:t>
            </a:r>
            <a:r>
              <a:rPr lang="en-US" sz="5000" dirty="0" err="1">
                <a:latin typeface="Helvetica Neue"/>
                <a:ea typeface="Helvetica Neue"/>
                <a:cs typeface="Helvetica Neue"/>
                <a:sym typeface="Helvetica Neue"/>
              </a:rPr>
              <a:t>elif</a:t>
            </a:r>
            <a:r>
              <a:rPr lang="en-US" sz="5000" dirty="0">
                <a:latin typeface="Helvetica Neue"/>
                <a:ea typeface="Helvetica Neue"/>
                <a:cs typeface="Helvetica Neue"/>
                <a:sym typeface="Helvetica Neue"/>
              </a:rPr>
              <a:t>-then-else</a:t>
            </a:r>
            <a:endParaRPr dirty="0"/>
          </a:p>
          <a:p>
            <a:pPr marL="850900" lvl="1" indent="-406400">
              <a:buSzPts val="1610"/>
              <a:buFont typeface="Georgia"/>
              <a:buChar char="•"/>
            </a:pPr>
            <a:r>
              <a:rPr lang="en-US" sz="3500" dirty="0">
                <a:latin typeface="Georgia"/>
                <a:ea typeface="Georgia"/>
                <a:cs typeface="Georgia"/>
                <a:sym typeface="Georgia"/>
              </a:rPr>
              <a:t>if [ “foo” = “bar” ]; then</a:t>
            </a:r>
            <a:endParaRPr dirty="0"/>
          </a:p>
          <a:p>
            <a:pPr marL="850900" lvl="1" indent="-406400">
              <a:spcBef>
                <a:spcPts val="1600"/>
              </a:spcBef>
              <a:buSzPts val="1610"/>
              <a:buNone/>
            </a:pPr>
            <a:r>
              <a:rPr lang="en-US" sz="3500" dirty="0">
                <a:latin typeface="Georgia"/>
                <a:ea typeface="Georgia"/>
                <a:cs typeface="Georgia"/>
                <a:sym typeface="Georgia"/>
              </a:rPr>
              <a:t>       echo foo eq bar</a:t>
            </a:r>
          </a:p>
          <a:p>
            <a:pPr marL="850900" lvl="1" indent="-406400">
              <a:spcBef>
                <a:spcPts val="1600"/>
              </a:spcBef>
              <a:buSzPts val="1610"/>
              <a:buNone/>
            </a:pPr>
            <a:r>
              <a:rPr lang="en-US" sz="3500" dirty="0">
                <a:solidFill>
                  <a:srgbClr val="FFFCAB"/>
                </a:solidFill>
                <a:latin typeface="Georgia"/>
                <a:ea typeface="Georgia"/>
                <a:cs typeface="Georgia"/>
                <a:sym typeface="Georgia"/>
              </a:rPr>
              <a:t>    </a:t>
            </a:r>
            <a:r>
              <a:rPr lang="en-US" sz="3500" dirty="0" err="1">
                <a:solidFill>
                  <a:srgbClr val="FFFCAB"/>
                </a:solidFill>
                <a:latin typeface="Georgia"/>
                <a:ea typeface="Georgia"/>
                <a:cs typeface="Georgia"/>
                <a:sym typeface="Georgia"/>
              </a:rPr>
              <a:t>elif</a:t>
            </a:r>
            <a:r>
              <a:rPr lang="en-US" sz="3500" dirty="0">
                <a:solidFill>
                  <a:srgbClr val="FFFCAB"/>
                </a:solidFill>
                <a:latin typeface="Georgia"/>
                <a:ea typeface="Georgia"/>
                <a:cs typeface="Georgia"/>
                <a:sym typeface="Georgia"/>
              </a:rPr>
              <a:t> [ “foo” = “foo” ]; then</a:t>
            </a:r>
            <a:endParaRPr dirty="0"/>
          </a:p>
          <a:p>
            <a:pPr marL="850900" lvl="1" indent="-406400">
              <a:spcBef>
                <a:spcPts val="1600"/>
              </a:spcBef>
              <a:buSzPts val="1610"/>
              <a:buNone/>
            </a:pPr>
            <a:r>
              <a:rPr lang="en-US" sz="3500" dirty="0">
                <a:latin typeface="Georgia"/>
                <a:ea typeface="Georgia"/>
                <a:cs typeface="Georgia"/>
                <a:sym typeface="Georgia"/>
              </a:rPr>
              <a:t>          echo foo eq foo</a:t>
            </a:r>
            <a:endParaRPr dirty="0"/>
          </a:p>
          <a:p>
            <a:pPr marL="850900" lvl="1" indent="-406400">
              <a:spcBef>
                <a:spcPts val="1600"/>
              </a:spcBef>
              <a:buSzPts val="1610"/>
              <a:buNone/>
            </a:pPr>
            <a:r>
              <a:rPr lang="en-US" sz="3500" dirty="0">
                <a:latin typeface="Georgia"/>
                <a:ea typeface="Georgia"/>
                <a:cs typeface="Georgia"/>
                <a:sym typeface="Georgia"/>
              </a:rPr>
              <a:t>    else</a:t>
            </a:r>
            <a:endParaRPr dirty="0"/>
          </a:p>
          <a:p>
            <a:pPr marL="850900" lvl="1" indent="-406400">
              <a:spcBef>
                <a:spcPts val="1600"/>
              </a:spcBef>
              <a:buSzPts val="1610"/>
              <a:buNone/>
            </a:pPr>
            <a:r>
              <a:rPr lang="en-US" sz="3500" dirty="0">
                <a:latin typeface="Georgia"/>
                <a:ea typeface="Georgia"/>
                <a:cs typeface="Georgia"/>
                <a:sym typeface="Georgia"/>
              </a:rPr>
              <a:t>          echo foo not eq foo</a:t>
            </a:r>
            <a:endParaRPr dirty="0"/>
          </a:p>
          <a:p>
            <a:pPr marL="850900" lvl="1" indent="-406400">
              <a:spcBef>
                <a:spcPts val="1600"/>
              </a:spcBef>
              <a:buSzPts val="1610"/>
              <a:buNone/>
            </a:pPr>
            <a:r>
              <a:rPr lang="en-US" sz="3500" dirty="0">
                <a:latin typeface="Georgia"/>
                <a:ea typeface="Georgia"/>
                <a:cs typeface="Georgia"/>
                <a:sym typeface="Georgia"/>
              </a:rPr>
              <a:t>    fi</a:t>
            </a:r>
            <a:endParaRPr dirty="0"/>
          </a:p>
        </p:txBody>
      </p:sp>
      <p:sp>
        <p:nvSpPr>
          <p:cNvPr id="488" name="Google Shape;488;p40"/>
          <p:cNvSpPr txBox="1"/>
          <p:nvPr/>
        </p:nvSpPr>
        <p:spPr>
          <a:xfrm>
            <a:off x="2955131" y="1054100"/>
            <a:ext cx="11430000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chemeClr val="lt1"/>
              </a:buClr>
              <a:buSzPts val="7200"/>
            </a:pPr>
            <a:r>
              <a:rPr lang="en-US" sz="7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Conditionals</a:t>
            </a:r>
            <a:endParaRPr/>
          </a:p>
        </p:txBody>
      </p:sp>
      <p:pic>
        <p:nvPicPr>
          <p:cNvPr id="489" name="Google Shape;489;p40"/>
          <p:cNvPicPr preferRelativeResize="0"/>
          <p:nvPr/>
        </p:nvPicPr>
        <p:blipFill rotWithShape="1">
          <a:blip r:embed="rId3">
            <a:alphaModFix/>
          </a:blip>
          <a:srcRect l="6121" t="13372" r="63813" b="70320"/>
          <a:stretch/>
        </p:blipFill>
        <p:spPr>
          <a:xfrm>
            <a:off x="9597618" y="3492500"/>
            <a:ext cx="5746835" cy="2961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D8EC9C5-E5D9-4521-99C2-DE84DE2B5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3385" y="8118475"/>
            <a:ext cx="5082602" cy="88582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1"/>
          <p:cNvSpPr txBox="1">
            <a:spLocks noGrp="1"/>
          </p:cNvSpPr>
          <p:nvPr>
            <p:ph type="title"/>
          </p:nvPr>
        </p:nvSpPr>
        <p:spPr>
          <a:xfrm>
            <a:off x="2955131" y="254000"/>
            <a:ext cx="11430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>
              <a:buClr>
                <a:schemeClr val="lt1"/>
              </a:buClr>
              <a:buSzPts val="4500"/>
            </a:pPr>
            <a:r>
              <a:rPr lang="en-US" sz="4500"/>
              <a:t>Bash Shell Scripting Tutorial</a:t>
            </a:r>
            <a:endParaRPr/>
          </a:p>
        </p:txBody>
      </p:sp>
      <p:sp>
        <p:nvSpPr>
          <p:cNvPr id="496" name="Google Shape;496;p41"/>
          <p:cNvSpPr txBox="1">
            <a:spLocks noGrp="1"/>
          </p:cNvSpPr>
          <p:nvPr>
            <p:ph type="body" idx="1"/>
          </p:nvPr>
        </p:nvSpPr>
        <p:spPr>
          <a:xfrm>
            <a:off x="2955131" y="2768600"/>
            <a:ext cx="7518300" cy="5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06400" indent="-406400">
              <a:spcBef>
                <a:spcPts val="0"/>
              </a:spcBef>
              <a:buSzPts val="2300"/>
              <a:buFont typeface="Georgia"/>
              <a:buChar char="•"/>
            </a:pPr>
            <a:r>
              <a:rPr lang="en-US" sz="5000" dirty="0">
                <a:latin typeface="Georgia"/>
                <a:ea typeface="Georgia"/>
                <a:cs typeface="Georgia"/>
                <a:sym typeface="Georgia"/>
              </a:rPr>
              <a:t>for</a:t>
            </a:r>
            <a:r>
              <a:rPr lang="en-US" sz="5000" dirty="0">
                <a:latin typeface="Helvetica Neue"/>
                <a:ea typeface="Helvetica Neue"/>
                <a:cs typeface="Helvetica Neue"/>
                <a:sym typeface="Helvetica Neue"/>
              </a:rPr>
              <a:t> loop</a:t>
            </a:r>
            <a:endParaRPr dirty="0"/>
          </a:p>
          <a:p>
            <a:pPr marL="850900" lvl="1" indent="-406400">
              <a:buClr>
                <a:srgbClr val="FFFCAB"/>
              </a:buClr>
              <a:buSzPts val="2070"/>
              <a:buFont typeface="Georgia"/>
              <a:buChar char="•"/>
            </a:pPr>
            <a:r>
              <a:rPr lang="en-US" sz="4500" dirty="0">
                <a:solidFill>
                  <a:srgbClr val="FFFCAB"/>
                </a:solidFill>
                <a:latin typeface="Georgia"/>
                <a:ea typeface="Georgia"/>
                <a:cs typeface="Georgia"/>
                <a:sym typeface="Georgia"/>
              </a:rPr>
              <a:t>for </a:t>
            </a:r>
            <a:r>
              <a:rPr lang="en-US" sz="4500" dirty="0" err="1">
                <a:solidFill>
                  <a:srgbClr val="FFFCAB"/>
                </a:solidFill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lang="en-US" sz="4500" dirty="0">
                <a:solidFill>
                  <a:srgbClr val="FFFCAB"/>
                </a:solidFill>
                <a:latin typeface="Georgia"/>
                <a:ea typeface="Georgia"/>
                <a:cs typeface="Georgia"/>
                <a:sym typeface="Georgia"/>
              </a:rPr>
              <a:t> in 1 2 3 4 5</a:t>
            </a:r>
            <a:r>
              <a:rPr lang="en-US" sz="4500" dirty="0">
                <a:latin typeface="Georgia"/>
                <a:ea typeface="Georgia"/>
                <a:cs typeface="Georgia"/>
                <a:sym typeface="Georgia"/>
              </a:rPr>
              <a:t>; do</a:t>
            </a:r>
            <a:endParaRPr dirty="0"/>
          </a:p>
          <a:p>
            <a:pPr marL="850900" lvl="1" indent="-406400">
              <a:spcBef>
                <a:spcPts val="1000"/>
              </a:spcBef>
              <a:buSzPts val="2070"/>
              <a:buNone/>
            </a:pPr>
            <a:r>
              <a:rPr lang="en-US" sz="4500" dirty="0">
                <a:latin typeface="Georgia"/>
                <a:ea typeface="Georgia"/>
                <a:cs typeface="Georgia"/>
                <a:sym typeface="Georgia"/>
              </a:rPr>
              <a:t>       echo Item $</a:t>
            </a:r>
            <a:r>
              <a:rPr lang="en-US" sz="4500" dirty="0" err="1">
                <a:latin typeface="Georgia"/>
                <a:ea typeface="Georgia"/>
                <a:cs typeface="Georgia"/>
                <a:sym typeface="Georgia"/>
              </a:rPr>
              <a:t>i</a:t>
            </a:r>
            <a:endParaRPr dirty="0"/>
          </a:p>
          <a:p>
            <a:pPr marL="850900" lvl="1" indent="-406400">
              <a:spcBef>
                <a:spcPts val="1000"/>
              </a:spcBef>
              <a:buSzPts val="2070"/>
              <a:buNone/>
            </a:pPr>
            <a:r>
              <a:rPr lang="en-US" sz="4500" dirty="0">
                <a:latin typeface="Georgia"/>
                <a:ea typeface="Georgia"/>
                <a:cs typeface="Georgia"/>
                <a:sym typeface="Georgia"/>
              </a:rPr>
              <a:t>   done</a:t>
            </a:r>
            <a:endParaRPr dirty="0"/>
          </a:p>
          <a:p>
            <a:pPr marL="850900" lvl="1" indent="-406400">
              <a:spcBef>
                <a:spcPts val="2200"/>
              </a:spcBef>
              <a:buClr>
                <a:srgbClr val="FFFCAB"/>
              </a:buClr>
              <a:buSzPts val="2070"/>
              <a:buFont typeface="Georgia"/>
              <a:buChar char="•"/>
            </a:pPr>
            <a:r>
              <a:rPr lang="en-US" sz="4500" dirty="0">
                <a:solidFill>
                  <a:srgbClr val="FFFCAB"/>
                </a:solidFill>
                <a:latin typeface="Georgia"/>
                <a:ea typeface="Georgia"/>
                <a:cs typeface="Georgia"/>
                <a:sym typeface="Georgia"/>
              </a:rPr>
              <a:t>for ((</a:t>
            </a:r>
            <a:r>
              <a:rPr lang="en-US" sz="4500" dirty="0" err="1">
                <a:solidFill>
                  <a:srgbClr val="FFFCAB"/>
                </a:solidFill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lang="en-US" sz="4500" dirty="0">
                <a:solidFill>
                  <a:srgbClr val="FFFCAB"/>
                </a:solidFill>
                <a:latin typeface="Georgia"/>
                <a:ea typeface="Georgia"/>
                <a:cs typeface="Georgia"/>
                <a:sym typeface="Georgia"/>
              </a:rPr>
              <a:t>=1; </a:t>
            </a:r>
            <a:r>
              <a:rPr lang="en-US" sz="4500" dirty="0" err="1">
                <a:solidFill>
                  <a:srgbClr val="FFFCAB"/>
                </a:solidFill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lang="en-US" sz="4500" dirty="0">
                <a:solidFill>
                  <a:srgbClr val="FFFCAB"/>
                </a:solidFill>
                <a:latin typeface="Georgia"/>
                <a:ea typeface="Georgia"/>
                <a:cs typeface="Georgia"/>
                <a:sym typeface="Georgia"/>
              </a:rPr>
              <a:t>&lt;6; </a:t>
            </a:r>
            <a:r>
              <a:rPr lang="en-US" sz="4500" dirty="0" err="1">
                <a:solidFill>
                  <a:srgbClr val="FFFCAB"/>
                </a:solidFill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lang="en-US" sz="4500" dirty="0">
                <a:solidFill>
                  <a:srgbClr val="FFFCAB"/>
                </a:solidFill>
                <a:latin typeface="Georgia"/>
                <a:ea typeface="Georgia"/>
                <a:cs typeface="Georgia"/>
                <a:sym typeface="Georgia"/>
              </a:rPr>
              <a:t>++))</a:t>
            </a:r>
            <a:r>
              <a:rPr lang="en-US" sz="4500" dirty="0">
                <a:latin typeface="Georgia"/>
                <a:ea typeface="Georgia"/>
                <a:cs typeface="Georgia"/>
                <a:sym typeface="Georgia"/>
              </a:rPr>
              <a:t>; do</a:t>
            </a:r>
            <a:endParaRPr dirty="0"/>
          </a:p>
          <a:p>
            <a:pPr marL="850900" lvl="1" indent="-406400">
              <a:spcBef>
                <a:spcPts val="1000"/>
              </a:spcBef>
              <a:buSzPts val="2070"/>
              <a:buNone/>
            </a:pPr>
            <a:r>
              <a:rPr lang="en-US" sz="4500" dirty="0">
                <a:latin typeface="Georgia"/>
                <a:ea typeface="Georgia"/>
                <a:cs typeface="Georgia"/>
                <a:sym typeface="Georgia"/>
              </a:rPr>
              <a:t>      echo Item $</a:t>
            </a:r>
            <a:r>
              <a:rPr lang="en-US" sz="4500" dirty="0" err="1">
                <a:latin typeface="Georgia"/>
                <a:ea typeface="Georgia"/>
                <a:cs typeface="Georgia"/>
                <a:sym typeface="Georgia"/>
              </a:rPr>
              <a:t>i</a:t>
            </a:r>
            <a:endParaRPr dirty="0"/>
          </a:p>
          <a:p>
            <a:pPr marL="850900" lvl="1" indent="-406400">
              <a:spcBef>
                <a:spcPts val="1000"/>
              </a:spcBef>
              <a:buSzPts val="2070"/>
              <a:buNone/>
            </a:pPr>
            <a:r>
              <a:rPr lang="en-US" sz="4500" dirty="0">
                <a:latin typeface="Georgia"/>
                <a:ea typeface="Georgia"/>
                <a:cs typeface="Georgia"/>
                <a:sym typeface="Georgia"/>
              </a:rPr>
              <a:t>   done</a:t>
            </a:r>
            <a:endParaRPr dirty="0"/>
          </a:p>
        </p:txBody>
      </p:sp>
      <p:sp>
        <p:nvSpPr>
          <p:cNvPr id="497" name="Google Shape;497;p41"/>
          <p:cNvSpPr txBox="1"/>
          <p:nvPr/>
        </p:nvSpPr>
        <p:spPr>
          <a:xfrm>
            <a:off x="2955131" y="1054100"/>
            <a:ext cx="11430000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chemeClr val="lt1"/>
              </a:buClr>
              <a:buSzPts val="7200"/>
            </a:pPr>
            <a:r>
              <a:rPr lang="en-US" sz="7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Loops</a:t>
            </a:r>
            <a:endParaRPr/>
          </a:p>
        </p:txBody>
      </p:sp>
      <p:sp>
        <p:nvSpPr>
          <p:cNvPr id="498" name="Google Shape;498;p41"/>
          <p:cNvSpPr txBox="1"/>
          <p:nvPr/>
        </p:nvSpPr>
        <p:spPr>
          <a:xfrm>
            <a:off x="9721356" y="2882900"/>
            <a:ext cx="2959200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44500" indent="-406400">
              <a:buClr>
                <a:schemeClr val="lt1"/>
              </a:buClr>
              <a:buSzPts val="5000"/>
              <a:buFont typeface="Helvetica Neue"/>
              <a:buChar char="•"/>
            </a:pPr>
            <a:r>
              <a:rPr lang="en-US" sz="50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Result</a:t>
            </a:r>
            <a:r>
              <a:rPr lang="en-US" sz="50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:</a:t>
            </a:r>
            <a:endParaRPr sz="40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44500" indent="-406400">
              <a:spcBef>
                <a:spcPts val="2400"/>
              </a:spcBef>
              <a:buClr>
                <a:schemeClr val="lt1"/>
              </a:buClr>
              <a:buSzPts val="4000"/>
            </a:pPr>
            <a:r>
              <a:rPr lang="en-US" sz="40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   Item 1</a:t>
            </a:r>
            <a:endParaRPr dirty="0"/>
          </a:p>
          <a:p>
            <a:pPr marL="444500" indent="-406400">
              <a:spcBef>
                <a:spcPts val="2400"/>
              </a:spcBef>
              <a:buClr>
                <a:schemeClr val="lt1"/>
              </a:buClr>
              <a:buSzPts val="4000"/>
            </a:pPr>
            <a:r>
              <a:rPr lang="en-US" sz="40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   Item 2</a:t>
            </a:r>
            <a:endParaRPr dirty="0"/>
          </a:p>
          <a:p>
            <a:pPr marL="444500" indent="-406400">
              <a:spcBef>
                <a:spcPts val="2400"/>
              </a:spcBef>
              <a:buClr>
                <a:schemeClr val="lt1"/>
              </a:buClr>
              <a:buSzPts val="4000"/>
            </a:pPr>
            <a:r>
              <a:rPr lang="en-US" sz="40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   Item 3</a:t>
            </a:r>
            <a:endParaRPr dirty="0"/>
          </a:p>
          <a:p>
            <a:pPr marL="444500" indent="-406400">
              <a:spcBef>
                <a:spcPts val="2400"/>
              </a:spcBef>
              <a:buClr>
                <a:schemeClr val="lt1"/>
              </a:buClr>
              <a:buSzPts val="4000"/>
            </a:pPr>
            <a:r>
              <a:rPr lang="en-US" sz="40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   Item 4</a:t>
            </a:r>
            <a:endParaRPr dirty="0"/>
          </a:p>
          <a:p>
            <a:pPr marL="444500" indent="-406400">
              <a:spcBef>
                <a:spcPts val="2400"/>
              </a:spcBef>
              <a:buClr>
                <a:schemeClr val="lt1"/>
              </a:buClr>
              <a:buSzPts val="4000"/>
            </a:pPr>
            <a:r>
              <a:rPr lang="en-US" sz="40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   Item5…</a:t>
            </a:r>
            <a:endParaRPr dirty="0"/>
          </a:p>
        </p:txBody>
      </p:sp>
      <p:pic>
        <p:nvPicPr>
          <p:cNvPr id="499" name="Google Shape;499;p41"/>
          <p:cNvPicPr preferRelativeResize="0"/>
          <p:nvPr/>
        </p:nvPicPr>
        <p:blipFill rotWithShape="1">
          <a:blip r:embed="rId3">
            <a:alphaModFix/>
          </a:blip>
          <a:srcRect l="6675" t="12984" r="68424" b="70126"/>
          <a:stretch/>
        </p:blipFill>
        <p:spPr>
          <a:xfrm>
            <a:off x="9941498" y="140572"/>
            <a:ext cx="3663754" cy="2361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2CB029AA-7CA9-45E1-A1D4-CD58B88A6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0930" y="2952750"/>
            <a:ext cx="4314731" cy="25336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2"/>
          <p:cNvSpPr txBox="1">
            <a:spLocks noGrp="1"/>
          </p:cNvSpPr>
          <p:nvPr>
            <p:ph type="title"/>
          </p:nvPr>
        </p:nvSpPr>
        <p:spPr>
          <a:xfrm>
            <a:off x="2955131" y="254000"/>
            <a:ext cx="11430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>
              <a:buClr>
                <a:schemeClr val="lt1"/>
              </a:buClr>
              <a:buSzPts val="4500"/>
            </a:pPr>
            <a:r>
              <a:rPr lang="en-US" sz="4500"/>
              <a:t>Bash Shell Scripting Tutorial</a:t>
            </a:r>
            <a:endParaRPr/>
          </a:p>
        </p:txBody>
      </p:sp>
      <p:sp>
        <p:nvSpPr>
          <p:cNvPr id="506" name="Google Shape;506;p42"/>
          <p:cNvSpPr txBox="1">
            <a:spLocks noGrp="1"/>
          </p:cNvSpPr>
          <p:nvPr>
            <p:ph type="body" idx="1"/>
          </p:nvPr>
        </p:nvSpPr>
        <p:spPr>
          <a:xfrm>
            <a:off x="2955131" y="2768600"/>
            <a:ext cx="7518300" cy="5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06400" indent="-406400">
              <a:spcBef>
                <a:spcPts val="0"/>
              </a:spcBef>
              <a:buSzPts val="2300"/>
              <a:buFont typeface="Georgia"/>
              <a:buChar char="•"/>
            </a:pPr>
            <a:r>
              <a:rPr lang="en-US" sz="5000" dirty="0">
                <a:latin typeface="Georgia"/>
                <a:ea typeface="Georgia"/>
                <a:cs typeface="Georgia"/>
                <a:sym typeface="Georgia"/>
              </a:rPr>
              <a:t>while</a:t>
            </a:r>
            <a:r>
              <a:rPr lang="en-US" sz="5000" dirty="0">
                <a:latin typeface="Helvetica Neue"/>
                <a:ea typeface="Helvetica Neue"/>
                <a:cs typeface="Helvetica Neue"/>
                <a:sym typeface="Helvetica Neue"/>
              </a:rPr>
              <a:t> loop</a:t>
            </a:r>
            <a:endParaRPr dirty="0"/>
          </a:p>
          <a:p>
            <a:pPr marL="850900" lvl="1" indent="-406400">
              <a:buSzPts val="2070"/>
              <a:buFont typeface="Georgia"/>
              <a:buChar char="•"/>
            </a:pPr>
            <a:r>
              <a:rPr lang="en-US" sz="4500" dirty="0" err="1"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lang="en-US" sz="4500" dirty="0">
                <a:latin typeface="Georgia"/>
                <a:ea typeface="Georgia"/>
                <a:cs typeface="Georgia"/>
                <a:sym typeface="Georgia"/>
              </a:rPr>
              <a:t>=1</a:t>
            </a:r>
            <a:endParaRPr dirty="0"/>
          </a:p>
          <a:p>
            <a:pPr marL="850900" lvl="1" indent="-406400">
              <a:spcBef>
                <a:spcPts val="1000"/>
              </a:spcBef>
              <a:buClr>
                <a:srgbClr val="FFFCAB"/>
              </a:buClr>
              <a:buSzPts val="2070"/>
              <a:buNone/>
            </a:pPr>
            <a:r>
              <a:rPr lang="en-US" sz="4500" dirty="0">
                <a:solidFill>
                  <a:srgbClr val="FFFCAB"/>
                </a:solidFill>
                <a:latin typeface="Georgia"/>
                <a:ea typeface="Georgia"/>
                <a:cs typeface="Georgia"/>
                <a:sym typeface="Georgia"/>
              </a:rPr>
              <a:t>  while [ $</a:t>
            </a:r>
            <a:r>
              <a:rPr lang="en-US" sz="4500" dirty="0" err="1">
                <a:solidFill>
                  <a:srgbClr val="FFFCAB"/>
                </a:solidFill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lang="en-US" sz="4500" dirty="0">
                <a:solidFill>
                  <a:srgbClr val="FFFCAB"/>
                </a:solidFill>
                <a:latin typeface="Georgia"/>
                <a:ea typeface="Georgia"/>
                <a:cs typeface="Georgia"/>
                <a:sym typeface="Georgia"/>
              </a:rPr>
              <a:t> -</a:t>
            </a:r>
            <a:r>
              <a:rPr lang="en-US" sz="4500" dirty="0" err="1">
                <a:solidFill>
                  <a:srgbClr val="FFFCAB"/>
                </a:solidFill>
                <a:latin typeface="Georgia"/>
                <a:ea typeface="Georgia"/>
                <a:cs typeface="Georgia"/>
                <a:sym typeface="Georgia"/>
              </a:rPr>
              <a:t>lt</a:t>
            </a:r>
            <a:r>
              <a:rPr lang="en-US" sz="4500" dirty="0">
                <a:solidFill>
                  <a:srgbClr val="FFFCAB"/>
                </a:solidFill>
                <a:latin typeface="Georgia"/>
                <a:ea typeface="Georgia"/>
                <a:cs typeface="Georgia"/>
                <a:sym typeface="Georgia"/>
              </a:rPr>
              <a:t> 6 ]</a:t>
            </a:r>
            <a:r>
              <a:rPr lang="en-US" sz="4500" dirty="0">
                <a:latin typeface="Georgia"/>
                <a:ea typeface="Georgia"/>
                <a:cs typeface="Georgia"/>
                <a:sym typeface="Georgia"/>
              </a:rPr>
              <a:t>; do</a:t>
            </a:r>
            <a:endParaRPr dirty="0"/>
          </a:p>
          <a:p>
            <a:pPr marL="850900" lvl="1" indent="-406400">
              <a:spcBef>
                <a:spcPts val="1000"/>
              </a:spcBef>
              <a:buSzPts val="2070"/>
              <a:buNone/>
            </a:pPr>
            <a:r>
              <a:rPr lang="en-US" sz="4500" dirty="0">
                <a:latin typeface="Georgia"/>
                <a:ea typeface="Georgia"/>
                <a:cs typeface="Georgia"/>
                <a:sym typeface="Georgia"/>
              </a:rPr>
              <a:t>       echo Item $</a:t>
            </a:r>
            <a:r>
              <a:rPr lang="en-US" sz="4500" dirty="0" err="1">
                <a:latin typeface="Georgia"/>
                <a:ea typeface="Georgia"/>
                <a:cs typeface="Georgia"/>
                <a:sym typeface="Georgia"/>
              </a:rPr>
              <a:t>i</a:t>
            </a:r>
            <a:endParaRPr dirty="0"/>
          </a:p>
          <a:p>
            <a:pPr marL="850900" lvl="1" indent="-406400">
              <a:spcBef>
                <a:spcPts val="1000"/>
              </a:spcBef>
              <a:buSzPts val="2070"/>
              <a:buNone/>
            </a:pPr>
            <a:r>
              <a:rPr lang="en-US" sz="4500" dirty="0">
                <a:latin typeface="Georgia"/>
                <a:ea typeface="Georgia"/>
                <a:cs typeface="Georgia"/>
                <a:sym typeface="Georgia"/>
              </a:rPr>
              <a:t>       </a:t>
            </a:r>
            <a:r>
              <a:rPr lang="en-US" sz="4500" dirty="0" err="1"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lang="en-US" sz="4500" dirty="0">
                <a:latin typeface="Georgia"/>
                <a:ea typeface="Georgia"/>
                <a:cs typeface="Georgia"/>
                <a:sym typeface="Georgia"/>
              </a:rPr>
              <a:t>=`expr $</a:t>
            </a:r>
            <a:r>
              <a:rPr lang="en-US" sz="4500" dirty="0" err="1"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lang="en-US" sz="4500" dirty="0">
                <a:latin typeface="Georgia"/>
                <a:ea typeface="Georgia"/>
                <a:cs typeface="Georgia"/>
                <a:sym typeface="Georgia"/>
              </a:rPr>
              <a:t> + 1`</a:t>
            </a:r>
            <a:endParaRPr dirty="0"/>
          </a:p>
          <a:p>
            <a:pPr marL="850900" lvl="1" indent="-406400">
              <a:spcBef>
                <a:spcPts val="1000"/>
              </a:spcBef>
              <a:buSzPts val="2070"/>
              <a:buNone/>
            </a:pPr>
            <a:r>
              <a:rPr lang="en-US" sz="4500" dirty="0">
                <a:latin typeface="Georgia"/>
                <a:ea typeface="Georgia"/>
                <a:cs typeface="Georgia"/>
                <a:sym typeface="Georgia"/>
              </a:rPr>
              <a:t>  done</a:t>
            </a:r>
            <a:endParaRPr dirty="0"/>
          </a:p>
        </p:txBody>
      </p:sp>
      <p:sp>
        <p:nvSpPr>
          <p:cNvPr id="507" name="Google Shape;507;p42"/>
          <p:cNvSpPr txBox="1"/>
          <p:nvPr/>
        </p:nvSpPr>
        <p:spPr>
          <a:xfrm>
            <a:off x="2955131" y="1054100"/>
            <a:ext cx="11430000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chemeClr val="lt1"/>
              </a:buClr>
              <a:buSzPts val="7200"/>
            </a:pPr>
            <a:r>
              <a:rPr lang="en-US" sz="7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Loops</a:t>
            </a:r>
            <a:endParaRPr/>
          </a:p>
        </p:txBody>
      </p:sp>
      <p:sp>
        <p:nvSpPr>
          <p:cNvPr id="508" name="Google Shape;508;p42"/>
          <p:cNvSpPr txBox="1"/>
          <p:nvPr/>
        </p:nvSpPr>
        <p:spPr>
          <a:xfrm>
            <a:off x="10791031" y="2768600"/>
            <a:ext cx="2959200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44500" indent="-406400">
              <a:buClr>
                <a:schemeClr val="lt1"/>
              </a:buClr>
              <a:buSzPts val="5000"/>
              <a:buFont typeface="Helvetica Neue"/>
              <a:buChar char="•"/>
            </a:pPr>
            <a:r>
              <a:rPr lang="en-US" sz="5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Result</a:t>
            </a:r>
            <a:r>
              <a:rPr lang="en-US" sz="5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:</a:t>
            </a:r>
            <a:endParaRPr sz="4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44500" indent="-406400">
              <a:spcBef>
                <a:spcPts val="2400"/>
              </a:spcBef>
              <a:buClr>
                <a:schemeClr val="lt1"/>
              </a:buClr>
              <a:buSzPts val="4000"/>
            </a:pPr>
            <a:r>
              <a:rPr lang="en-US" sz="4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   Item 1</a:t>
            </a:r>
            <a:endParaRPr/>
          </a:p>
          <a:p>
            <a:pPr marL="444500" indent="-406400">
              <a:spcBef>
                <a:spcPts val="2400"/>
              </a:spcBef>
              <a:buClr>
                <a:schemeClr val="lt1"/>
              </a:buClr>
              <a:buSzPts val="4000"/>
            </a:pPr>
            <a:r>
              <a:rPr lang="en-US" sz="4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   Item 2</a:t>
            </a:r>
            <a:endParaRPr/>
          </a:p>
          <a:p>
            <a:pPr marL="444500" indent="-406400">
              <a:spcBef>
                <a:spcPts val="2400"/>
              </a:spcBef>
              <a:buClr>
                <a:schemeClr val="lt1"/>
              </a:buClr>
              <a:buSzPts val="4000"/>
            </a:pPr>
            <a:r>
              <a:rPr lang="en-US" sz="4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   Item 3</a:t>
            </a:r>
            <a:endParaRPr/>
          </a:p>
          <a:p>
            <a:pPr marL="444500" indent="-406400">
              <a:spcBef>
                <a:spcPts val="2400"/>
              </a:spcBef>
              <a:buClr>
                <a:schemeClr val="lt1"/>
              </a:buClr>
              <a:buSzPts val="4000"/>
            </a:pPr>
            <a:r>
              <a:rPr lang="en-US" sz="4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   Item 4</a:t>
            </a:r>
            <a:endParaRPr/>
          </a:p>
          <a:p>
            <a:pPr marL="444500" indent="-406400">
              <a:spcBef>
                <a:spcPts val="2400"/>
              </a:spcBef>
              <a:buClr>
                <a:schemeClr val="lt1"/>
              </a:buClr>
              <a:buSzPts val="4000"/>
            </a:pPr>
            <a:r>
              <a:rPr lang="en-US" sz="4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   Item5</a:t>
            </a:r>
            <a:endParaRPr/>
          </a:p>
        </p:txBody>
      </p:sp>
      <p:pic>
        <p:nvPicPr>
          <p:cNvPr id="509" name="Google Shape;509;p42"/>
          <p:cNvPicPr preferRelativeResize="0"/>
          <p:nvPr/>
        </p:nvPicPr>
        <p:blipFill rotWithShape="1">
          <a:blip r:embed="rId3">
            <a:alphaModFix/>
          </a:blip>
          <a:srcRect l="6305" t="12984" r="68240" b="75949"/>
          <a:stretch/>
        </p:blipFill>
        <p:spPr>
          <a:xfrm>
            <a:off x="9889739" y="177800"/>
            <a:ext cx="5333799" cy="2203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0350D81-0A22-4F31-A2AD-211AA7AAA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1313" y="7610475"/>
            <a:ext cx="4558426" cy="14700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"/>
          <p:cNvSpPr txBox="1"/>
          <p:nvPr/>
        </p:nvSpPr>
        <p:spPr>
          <a:xfrm>
            <a:off x="2594336" y="2104676"/>
            <a:ext cx="318548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5400">
                <a:solidFill>
                  <a:srgbClr val="DEC8EE"/>
                </a:solidFill>
              </a:rPr>
              <a:t>Windows:</a:t>
            </a:r>
            <a:endParaRPr/>
          </a:p>
        </p:txBody>
      </p:sp>
      <p:sp>
        <p:nvSpPr>
          <p:cNvPr id="181" name="Google Shape;181;p4"/>
          <p:cNvSpPr txBox="1"/>
          <p:nvPr/>
        </p:nvSpPr>
        <p:spPr>
          <a:xfrm>
            <a:off x="3262856" y="5953210"/>
            <a:ext cx="203132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5400">
                <a:solidFill>
                  <a:srgbClr val="DEC8EE"/>
                </a:solidFill>
              </a:rPr>
              <a:t>Linux:</a:t>
            </a:r>
            <a:endParaRPr/>
          </a:p>
        </p:txBody>
      </p:sp>
      <p:sp>
        <p:nvSpPr>
          <p:cNvPr id="182" name="Google Shape;182;p4"/>
          <p:cNvSpPr/>
          <p:nvPr/>
        </p:nvSpPr>
        <p:spPr>
          <a:xfrm>
            <a:off x="6150126" y="704973"/>
            <a:ext cx="1395141" cy="86444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A6A6E9"/>
              </a:gs>
              <a:gs pos="35000">
                <a:srgbClr val="BFBFF0"/>
              </a:gs>
              <a:gs pos="100000">
                <a:srgbClr val="E5E5FA"/>
              </a:gs>
            </a:gsLst>
            <a:lin ang="16200000" scaled="0"/>
          </a:gradFill>
          <a:ln w="9525" cap="flat" cmpd="sng">
            <a:solidFill>
              <a:srgbClr val="2E2E97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3600">
                <a:solidFill>
                  <a:schemeClr val="accent6"/>
                </a:solidFill>
              </a:rPr>
              <a:t>cmd</a:t>
            </a:r>
            <a:endParaRPr sz="3600">
              <a:solidFill>
                <a:schemeClr val="accent6"/>
              </a:solidFill>
            </a:endParaRPr>
          </a:p>
        </p:txBody>
      </p:sp>
      <p:sp>
        <p:nvSpPr>
          <p:cNvPr id="183" name="Google Shape;183;p4"/>
          <p:cNvSpPr/>
          <p:nvPr/>
        </p:nvSpPr>
        <p:spPr>
          <a:xfrm>
            <a:off x="11848609" y="3693816"/>
            <a:ext cx="2687388" cy="864441"/>
          </a:xfrm>
          <a:prstGeom prst="roundRect">
            <a:avLst>
              <a:gd name="adj" fmla="val 16667"/>
            </a:avLst>
          </a:prstGeom>
          <a:solidFill>
            <a:srgbClr val="FFE7FF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指令程式</a:t>
            </a:r>
            <a:endParaRPr/>
          </a:p>
        </p:txBody>
      </p:sp>
      <p:sp>
        <p:nvSpPr>
          <p:cNvPr id="184" name="Google Shape;184;p4"/>
          <p:cNvSpPr/>
          <p:nvPr/>
        </p:nvSpPr>
        <p:spPr>
          <a:xfrm>
            <a:off x="6137906" y="5231326"/>
            <a:ext cx="1395141" cy="86444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A6A6E9"/>
              </a:gs>
              <a:gs pos="35000">
                <a:srgbClr val="BFBFF0"/>
              </a:gs>
              <a:gs pos="100000">
                <a:srgbClr val="E5E5FA"/>
              </a:gs>
            </a:gsLst>
            <a:lin ang="16200000" scaled="0"/>
          </a:gradFill>
          <a:ln w="9525" cap="flat" cmpd="sng">
            <a:solidFill>
              <a:srgbClr val="2E2E97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3600">
                <a:solidFill>
                  <a:schemeClr val="accent6"/>
                </a:solidFill>
              </a:rPr>
              <a:t>shell</a:t>
            </a:r>
            <a:endParaRPr/>
          </a:p>
        </p:txBody>
      </p:sp>
      <p:pic>
        <p:nvPicPr>
          <p:cNvPr id="185" name="Google Shape;18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7906" y="6435575"/>
            <a:ext cx="8069426" cy="199000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"/>
          <p:cNvSpPr/>
          <p:nvPr/>
        </p:nvSpPr>
        <p:spPr>
          <a:xfrm>
            <a:off x="6137906" y="6458443"/>
            <a:ext cx="8069427" cy="1990011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187" name="Google Shape;187;p4"/>
          <p:cNvSpPr/>
          <p:nvPr/>
        </p:nvSpPr>
        <p:spPr>
          <a:xfrm>
            <a:off x="11161746" y="7922611"/>
            <a:ext cx="2687388" cy="864441"/>
          </a:xfrm>
          <a:prstGeom prst="roundRect">
            <a:avLst>
              <a:gd name="adj" fmla="val 16667"/>
            </a:avLst>
          </a:prstGeom>
          <a:solidFill>
            <a:srgbClr val="FFE7FF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shell script</a:t>
            </a:r>
            <a:endParaRPr sz="3600">
              <a:solidFill>
                <a:srgbClr val="FF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cxnSp>
        <p:nvCxnSpPr>
          <p:cNvPr id="188" name="Google Shape;188;p4"/>
          <p:cNvCxnSpPr/>
          <p:nvPr/>
        </p:nvCxnSpPr>
        <p:spPr>
          <a:xfrm>
            <a:off x="2594335" y="4678680"/>
            <a:ext cx="12390236" cy="0"/>
          </a:xfrm>
          <a:prstGeom prst="straightConnector1">
            <a:avLst/>
          </a:prstGeom>
          <a:noFill/>
          <a:ln w="28575" cap="flat" cmpd="sng">
            <a:solidFill>
              <a:srgbClr val="F9F9F9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89" name="Google Shape;189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56801" y="1832341"/>
            <a:ext cx="7334250" cy="18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4"/>
          <p:cNvSpPr/>
          <p:nvPr/>
        </p:nvSpPr>
        <p:spPr>
          <a:xfrm>
            <a:off x="6137905" y="2144526"/>
            <a:ext cx="6769512" cy="1259625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3"/>
          <p:cNvSpPr txBox="1">
            <a:spLocks noGrp="1"/>
          </p:cNvSpPr>
          <p:nvPr>
            <p:ph type="title"/>
          </p:nvPr>
        </p:nvSpPr>
        <p:spPr>
          <a:xfrm>
            <a:off x="2955131" y="254000"/>
            <a:ext cx="11430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>
              <a:buClr>
                <a:schemeClr val="lt1"/>
              </a:buClr>
              <a:buSzPts val="4500"/>
            </a:pPr>
            <a:r>
              <a:rPr lang="en-US" sz="4500"/>
              <a:t>Bash Shell Scripting Tutorial</a:t>
            </a:r>
            <a:endParaRPr/>
          </a:p>
        </p:txBody>
      </p:sp>
      <p:sp>
        <p:nvSpPr>
          <p:cNvPr id="516" name="Google Shape;516;p43"/>
          <p:cNvSpPr txBox="1">
            <a:spLocks noGrp="1"/>
          </p:cNvSpPr>
          <p:nvPr>
            <p:ph type="body" idx="1"/>
          </p:nvPr>
        </p:nvSpPr>
        <p:spPr>
          <a:xfrm>
            <a:off x="2955131" y="2768600"/>
            <a:ext cx="11430000" cy="59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06400" indent="-406400">
              <a:spcBef>
                <a:spcPts val="0"/>
              </a:spcBef>
              <a:buSzPts val="2300"/>
              <a:buFont typeface="Helvetica Neue"/>
              <a:buChar char="•"/>
            </a:pPr>
            <a:r>
              <a:rPr lang="en-US" sz="5000">
                <a:latin typeface="Helvetica Neue"/>
                <a:ea typeface="Helvetica Neue"/>
                <a:cs typeface="Helvetica Neue"/>
                <a:sym typeface="Helvetica Neue"/>
              </a:rPr>
              <a:t>Syntax</a:t>
            </a:r>
            <a:endParaRPr/>
          </a:p>
          <a:p>
            <a:pPr marL="850900" lvl="1" indent="-406400">
              <a:buClr>
                <a:srgbClr val="FFFCAB"/>
              </a:buClr>
              <a:buSzPts val="1840"/>
              <a:buFont typeface="Georgia"/>
              <a:buChar char="•"/>
            </a:pPr>
            <a:r>
              <a:rPr lang="en-US" sz="4000">
                <a:solidFill>
                  <a:srgbClr val="FFFCAB"/>
                </a:solidFill>
                <a:latin typeface="Georgia"/>
                <a:ea typeface="Georgia"/>
                <a:cs typeface="Georgia"/>
                <a:sym typeface="Georgia"/>
              </a:rPr>
              <a:t>case $var in</a:t>
            </a:r>
            <a:endParaRPr/>
          </a:p>
          <a:p>
            <a:pPr marL="850900" lvl="1" indent="-406400">
              <a:spcBef>
                <a:spcPts val="1600"/>
              </a:spcBef>
              <a:buClr>
                <a:srgbClr val="FFFCAB"/>
              </a:buClr>
              <a:buSzPts val="1840"/>
              <a:buNone/>
            </a:pPr>
            <a:r>
              <a:rPr lang="en-US" sz="4000">
                <a:solidFill>
                  <a:srgbClr val="FFFCAB"/>
                </a:solidFill>
                <a:latin typeface="Georgia"/>
                <a:ea typeface="Georgia"/>
                <a:cs typeface="Georgia"/>
                <a:sym typeface="Georgia"/>
              </a:rPr>
              <a:t>       pattern1) command;;</a:t>
            </a:r>
            <a:endParaRPr/>
          </a:p>
          <a:p>
            <a:pPr marL="850900" lvl="1" indent="-406400">
              <a:spcBef>
                <a:spcPts val="1600"/>
              </a:spcBef>
              <a:buClr>
                <a:srgbClr val="FFFCAB"/>
              </a:buClr>
              <a:buSzPts val="1840"/>
              <a:buNone/>
            </a:pPr>
            <a:r>
              <a:rPr lang="en-US" sz="4000">
                <a:solidFill>
                  <a:srgbClr val="FFFCAB"/>
                </a:solidFill>
                <a:latin typeface="Georgia"/>
                <a:ea typeface="Georgia"/>
                <a:cs typeface="Georgia"/>
                <a:sym typeface="Georgia"/>
              </a:rPr>
              <a:t>       pattern2) command;;</a:t>
            </a:r>
            <a:endParaRPr/>
          </a:p>
          <a:p>
            <a:pPr marL="850900" lvl="1" indent="-406400">
              <a:spcBef>
                <a:spcPts val="1600"/>
              </a:spcBef>
              <a:buClr>
                <a:srgbClr val="FFFCAB"/>
              </a:buClr>
              <a:buSzPts val="1840"/>
              <a:buNone/>
            </a:pPr>
            <a:r>
              <a:rPr lang="en-US" sz="4000">
                <a:solidFill>
                  <a:srgbClr val="FFFCAB"/>
                </a:solidFill>
                <a:latin typeface="Georgia"/>
                <a:ea typeface="Georgia"/>
                <a:cs typeface="Georgia"/>
                <a:sym typeface="Georgia"/>
              </a:rPr>
              <a:t>       patternN) command;;</a:t>
            </a:r>
            <a:endParaRPr/>
          </a:p>
          <a:p>
            <a:pPr marL="850900" lvl="1" indent="-406400">
              <a:spcBef>
                <a:spcPts val="1600"/>
              </a:spcBef>
              <a:buClr>
                <a:srgbClr val="FFFCAB"/>
              </a:buClr>
              <a:buSzPts val="1840"/>
              <a:buNone/>
            </a:pPr>
            <a:r>
              <a:rPr lang="en-US" sz="4000">
                <a:solidFill>
                  <a:srgbClr val="FFFCAB"/>
                </a:solidFill>
                <a:latin typeface="Georgia"/>
                <a:ea typeface="Georgia"/>
                <a:cs typeface="Georgia"/>
                <a:sym typeface="Georgia"/>
              </a:rPr>
              <a:t>       *) command;;</a:t>
            </a:r>
            <a:endParaRPr/>
          </a:p>
          <a:p>
            <a:pPr marL="850900" lvl="1" indent="-406400">
              <a:spcBef>
                <a:spcPts val="1600"/>
              </a:spcBef>
              <a:buClr>
                <a:srgbClr val="FFFCAB"/>
              </a:buClr>
              <a:buSzPts val="1840"/>
              <a:buNone/>
            </a:pPr>
            <a:r>
              <a:rPr lang="en-US" sz="4000">
                <a:solidFill>
                  <a:srgbClr val="FFFCAB"/>
                </a:solidFill>
                <a:latin typeface="Georgia"/>
                <a:ea typeface="Georgia"/>
                <a:cs typeface="Georgia"/>
                <a:sym typeface="Georgia"/>
              </a:rPr>
              <a:t>    esac</a:t>
            </a:r>
            <a:endParaRPr/>
          </a:p>
        </p:txBody>
      </p:sp>
      <p:sp>
        <p:nvSpPr>
          <p:cNvPr id="517" name="Google Shape;517;p43"/>
          <p:cNvSpPr txBox="1"/>
          <p:nvPr/>
        </p:nvSpPr>
        <p:spPr>
          <a:xfrm>
            <a:off x="2955131" y="1054100"/>
            <a:ext cx="11430000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chemeClr val="lt1"/>
              </a:buClr>
              <a:buSzPts val="7200"/>
            </a:pPr>
            <a:r>
              <a:rPr lang="en-US" sz="7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The </a:t>
            </a:r>
            <a:r>
              <a:rPr lang="en-US" sz="7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case</a:t>
            </a:r>
            <a:r>
              <a:rPr lang="en-US" sz="7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Statement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4"/>
          <p:cNvSpPr txBox="1">
            <a:spLocks noGrp="1"/>
          </p:cNvSpPr>
          <p:nvPr>
            <p:ph type="title"/>
          </p:nvPr>
        </p:nvSpPr>
        <p:spPr>
          <a:xfrm>
            <a:off x="2955131" y="254000"/>
            <a:ext cx="11430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>
              <a:buClr>
                <a:schemeClr val="lt1"/>
              </a:buClr>
              <a:buSzPts val="4500"/>
            </a:pPr>
            <a:r>
              <a:rPr lang="en-US" sz="4500"/>
              <a:t>Bash Shell Scripting Tutorial</a:t>
            </a:r>
            <a:endParaRPr/>
          </a:p>
        </p:txBody>
      </p:sp>
      <p:sp>
        <p:nvSpPr>
          <p:cNvPr id="523" name="Google Shape;523;p44"/>
          <p:cNvSpPr txBox="1">
            <a:spLocks noGrp="1"/>
          </p:cNvSpPr>
          <p:nvPr>
            <p:ph type="body" idx="1"/>
          </p:nvPr>
        </p:nvSpPr>
        <p:spPr>
          <a:xfrm>
            <a:off x="2955131" y="2768600"/>
            <a:ext cx="11430000" cy="6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06400" indent="-406400">
              <a:spcBef>
                <a:spcPts val="0"/>
              </a:spcBef>
              <a:buSzPts val="2300"/>
              <a:buFont typeface="Helvetica Neue"/>
              <a:buChar char="•"/>
            </a:pPr>
            <a:r>
              <a:rPr lang="en-US" sz="5000" dirty="0">
                <a:latin typeface="Helvetica Neue"/>
                <a:ea typeface="Helvetica Neue"/>
                <a:cs typeface="Helvetica Neue"/>
                <a:sym typeface="Helvetica Neue"/>
              </a:rPr>
              <a:t>Example: name.sh</a:t>
            </a:r>
            <a:endParaRPr dirty="0"/>
          </a:p>
          <a:p>
            <a:pPr marL="850900" lvl="1" indent="-406400">
              <a:buSzPts val="1472"/>
              <a:buFont typeface="Georgia"/>
              <a:buChar char="•"/>
            </a:pPr>
            <a:r>
              <a:rPr lang="en-US" sz="3200" dirty="0">
                <a:latin typeface="Georgia"/>
                <a:ea typeface="Georgia"/>
                <a:cs typeface="Georgia"/>
                <a:sym typeface="Georgia"/>
              </a:rPr>
              <a:t>case $1 in</a:t>
            </a:r>
            <a:endParaRPr dirty="0"/>
          </a:p>
          <a:p>
            <a:pPr marL="850900" lvl="1" indent="-406400">
              <a:spcBef>
                <a:spcPts val="1600"/>
              </a:spcBef>
              <a:buSzPts val="1472"/>
              <a:buNone/>
            </a:pPr>
            <a:r>
              <a:rPr lang="en-US" sz="3200" dirty="0">
                <a:latin typeface="Georgia"/>
                <a:ea typeface="Georgia"/>
                <a:cs typeface="Georgia"/>
                <a:sym typeface="Georgia"/>
              </a:rPr>
              <a:t>        “Amy") echo “Amy Lin";;</a:t>
            </a:r>
            <a:endParaRPr dirty="0"/>
          </a:p>
          <a:p>
            <a:pPr marL="850900" lvl="1" indent="-406400">
              <a:spcBef>
                <a:spcPts val="1600"/>
              </a:spcBef>
              <a:buSzPts val="1472"/>
              <a:buNone/>
            </a:pPr>
            <a:r>
              <a:rPr lang="en-US" sz="3200" dirty="0">
                <a:latin typeface="Georgia"/>
                <a:ea typeface="Georgia"/>
                <a:cs typeface="Georgia"/>
                <a:sym typeface="Georgia"/>
              </a:rPr>
              <a:t>        “Jimmy") echo “Jimmy Wang";;</a:t>
            </a:r>
            <a:endParaRPr dirty="0"/>
          </a:p>
          <a:p>
            <a:pPr marL="850900" lvl="1" indent="-406400">
              <a:spcBef>
                <a:spcPts val="1600"/>
              </a:spcBef>
              <a:buSzPts val="1472"/>
              <a:buNone/>
            </a:pPr>
            <a:r>
              <a:rPr lang="en-US" sz="3200" dirty="0">
                <a:latin typeface="Georgia"/>
                <a:ea typeface="Georgia"/>
                <a:cs typeface="Georgia"/>
                <a:sym typeface="Georgia"/>
              </a:rPr>
              <a:t>        “Johnny") echo “Johnny Chen";;</a:t>
            </a:r>
            <a:endParaRPr dirty="0"/>
          </a:p>
          <a:p>
            <a:pPr marL="850900" lvl="1" indent="-406400">
              <a:spcBef>
                <a:spcPts val="1600"/>
              </a:spcBef>
              <a:buSzPts val="1472"/>
              <a:buNone/>
            </a:pPr>
            <a:r>
              <a:rPr lang="en-US" sz="3200" dirty="0">
                <a:latin typeface="Georgia"/>
                <a:ea typeface="Georgia"/>
                <a:cs typeface="Georgia"/>
                <a:sym typeface="Georgia"/>
              </a:rPr>
              <a:t>        “Purple") echo “Purple Red";;</a:t>
            </a:r>
            <a:endParaRPr dirty="0"/>
          </a:p>
          <a:p>
            <a:pPr marL="850900" lvl="1" indent="-406400">
              <a:spcBef>
                <a:spcPts val="1600"/>
              </a:spcBef>
              <a:buSzPts val="1472"/>
              <a:buNone/>
            </a:pPr>
            <a:r>
              <a:rPr lang="en-US" sz="3200" dirty="0">
                <a:latin typeface="Georgia"/>
                <a:ea typeface="Georgia"/>
                <a:cs typeface="Georgia"/>
                <a:sym typeface="Georgia"/>
              </a:rPr>
              <a:t>        *) echo "Enter a first name " </a:t>
            </a:r>
          </a:p>
          <a:p>
            <a:pPr marL="850900" lvl="1" indent="-406400">
              <a:spcBef>
                <a:spcPts val="1600"/>
              </a:spcBef>
              <a:buSzPts val="1472"/>
              <a:buNone/>
            </a:pPr>
            <a:r>
              <a:rPr lang="en-US" sz="3200" dirty="0" err="1">
                <a:latin typeface="Georgia"/>
                <a:ea typeface="Georgia"/>
                <a:cs typeface="Georgia"/>
                <a:sym typeface="Georgia"/>
              </a:rPr>
              <a:t>esac</a:t>
            </a:r>
            <a:endParaRPr dirty="0"/>
          </a:p>
        </p:txBody>
      </p:sp>
      <p:sp>
        <p:nvSpPr>
          <p:cNvPr id="524" name="Google Shape;524;p44"/>
          <p:cNvSpPr txBox="1"/>
          <p:nvPr/>
        </p:nvSpPr>
        <p:spPr>
          <a:xfrm>
            <a:off x="2955131" y="1054100"/>
            <a:ext cx="11430000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chemeClr val="lt1"/>
              </a:buClr>
              <a:buSzPts val="7200"/>
            </a:pPr>
            <a:r>
              <a:rPr lang="en-US" sz="7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The </a:t>
            </a:r>
            <a:r>
              <a:rPr lang="en-US" sz="7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case</a:t>
            </a:r>
            <a:r>
              <a:rPr lang="en-US" sz="7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Statement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5"/>
          <p:cNvSpPr txBox="1">
            <a:spLocks noGrp="1"/>
          </p:cNvSpPr>
          <p:nvPr>
            <p:ph type="title"/>
          </p:nvPr>
        </p:nvSpPr>
        <p:spPr>
          <a:xfrm>
            <a:off x="2955131" y="254000"/>
            <a:ext cx="11430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>
              <a:buClr>
                <a:schemeClr val="lt1"/>
              </a:buClr>
              <a:buSzPts val="4500"/>
            </a:pPr>
            <a:r>
              <a:rPr lang="en-US" sz="4500"/>
              <a:t>Bash Shell Scripting Tutorial</a:t>
            </a:r>
            <a:endParaRPr/>
          </a:p>
        </p:txBody>
      </p:sp>
      <p:sp>
        <p:nvSpPr>
          <p:cNvPr id="530" name="Google Shape;530;p45"/>
          <p:cNvSpPr txBox="1">
            <a:spLocks noGrp="1"/>
          </p:cNvSpPr>
          <p:nvPr>
            <p:ph type="body" idx="1"/>
          </p:nvPr>
        </p:nvSpPr>
        <p:spPr>
          <a:xfrm>
            <a:off x="2955131" y="2768600"/>
            <a:ext cx="11430000" cy="6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06400" indent="-406400">
              <a:spcBef>
                <a:spcPts val="0"/>
              </a:spcBef>
              <a:buSzPts val="2300"/>
              <a:buFont typeface="Helvetica Neue"/>
              <a:buChar char="•"/>
            </a:pPr>
            <a:r>
              <a:rPr lang="en-US" sz="5000" dirty="0">
                <a:latin typeface="Helvetica Neue"/>
                <a:ea typeface="Helvetica Neue"/>
                <a:cs typeface="Helvetica Neue"/>
                <a:sym typeface="Helvetica Neue"/>
              </a:rPr>
              <a:t>Result</a:t>
            </a:r>
            <a:endParaRPr dirty="0"/>
          </a:p>
          <a:p>
            <a:pPr marL="850900" lvl="1" indent="-406400">
              <a:buClr>
                <a:srgbClr val="FFF959"/>
              </a:buClr>
              <a:buSzPts val="1472"/>
              <a:buFont typeface="Georgia"/>
              <a:buChar char="•"/>
            </a:pPr>
            <a:r>
              <a:rPr lang="en-US" sz="3200" dirty="0">
                <a:solidFill>
                  <a:srgbClr val="FFF959"/>
                </a:solidFill>
                <a:latin typeface="Georgia"/>
                <a:ea typeface="Georgia"/>
                <a:cs typeface="Georgia"/>
                <a:sym typeface="Georgia"/>
              </a:rPr>
              <a:t>$</a:t>
            </a:r>
            <a:r>
              <a:rPr lang="en-US" sz="3200" dirty="0">
                <a:latin typeface="Georgia"/>
                <a:ea typeface="Georgia"/>
                <a:cs typeface="Georgia"/>
                <a:sym typeface="Georgia"/>
              </a:rPr>
              <a:t> ./name.sh</a:t>
            </a:r>
            <a:endParaRPr dirty="0"/>
          </a:p>
          <a:p>
            <a:pPr marL="850900" lvl="1" indent="-406400">
              <a:spcBef>
                <a:spcPts val="1600"/>
              </a:spcBef>
              <a:buSzPts val="1472"/>
              <a:buNone/>
            </a:pPr>
            <a:r>
              <a:rPr lang="en-US" sz="3200" dirty="0">
                <a:latin typeface="Georgia"/>
                <a:ea typeface="Georgia"/>
                <a:cs typeface="Georgia"/>
                <a:sym typeface="Georgia"/>
              </a:rPr>
              <a:t>    Enter a first name in</a:t>
            </a:r>
            <a:endParaRPr dirty="0"/>
          </a:p>
          <a:p>
            <a:pPr marL="850900" lvl="1" indent="-406400">
              <a:spcBef>
                <a:spcPts val="1600"/>
              </a:spcBef>
              <a:buClr>
                <a:srgbClr val="FFF959"/>
              </a:buClr>
              <a:buSzPts val="1472"/>
              <a:buFont typeface="Georgia"/>
              <a:buChar char="•"/>
            </a:pPr>
            <a:r>
              <a:rPr lang="en-US" sz="3200" dirty="0">
                <a:solidFill>
                  <a:srgbClr val="FFF959"/>
                </a:solidFill>
                <a:latin typeface="Georgia"/>
                <a:ea typeface="Georgia"/>
                <a:cs typeface="Georgia"/>
                <a:sym typeface="Georgia"/>
              </a:rPr>
              <a:t>$ </a:t>
            </a:r>
            <a:r>
              <a:rPr lang="en-US" sz="3200" dirty="0">
                <a:latin typeface="Georgia"/>
                <a:ea typeface="Georgia"/>
                <a:cs typeface="Georgia"/>
                <a:sym typeface="Georgia"/>
              </a:rPr>
              <a:t>./name.sh Amy</a:t>
            </a:r>
          </a:p>
          <a:p>
            <a:pPr marL="850900" lvl="1" indent="-406400">
              <a:spcBef>
                <a:spcPts val="1600"/>
              </a:spcBef>
              <a:buClr>
                <a:srgbClr val="FFF959"/>
              </a:buClr>
              <a:buSzPts val="1472"/>
              <a:buFont typeface="Georgia"/>
              <a:buChar char="•"/>
            </a:pPr>
            <a:r>
              <a:rPr lang="en-US" sz="3200" dirty="0">
                <a:latin typeface="Georgia"/>
                <a:sym typeface="Georgia"/>
              </a:rPr>
              <a:t>Amy Lin</a:t>
            </a:r>
            <a:endParaRPr dirty="0"/>
          </a:p>
          <a:p>
            <a:pPr marL="850900" lvl="1" indent="-406400">
              <a:spcBef>
                <a:spcPts val="1600"/>
              </a:spcBef>
              <a:buClr>
                <a:srgbClr val="FFF959"/>
              </a:buClr>
              <a:buSzPts val="1472"/>
              <a:buFont typeface="Georgia"/>
              <a:buChar char="•"/>
            </a:pPr>
            <a:r>
              <a:rPr lang="en-US" sz="3200" dirty="0">
                <a:solidFill>
                  <a:srgbClr val="FFF959"/>
                </a:solidFill>
                <a:latin typeface="Georgia"/>
                <a:ea typeface="Georgia"/>
                <a:cs typeface="Georgia"/>
                <a:sym typeface="Georgia"/>
              </a:rPr>
              <a:t>$</a:t>
            </a:r>
            <a:r>
              <a:rPr lang="en-US" sz="3200" dirty="0">
                <a:latin typeface="Georgia"/>
                <a:ea typeface="Georgia"/>
                <a:cs typeface="Georgia"/>
                <a:sym typeface="Georgia"/>
              </a:rPr>
              <a:t> ./name.sh Johnny</a:t>
            </a:r>
            <a:endParaRPr dirty="0"/>
          </a:p>
          <a:p>
            <a:pPr marL="850900" lvl="1" indent="-406400">
              <a:spcBef>
                <a:spcPts val="1600"/>
              </a:spcBef>
              <a:buSzPts val="1472"/>
              <a:buNone/>
            </a:pPr>
            <a:r>
              <a:rPr lang="en-US" sz="3200" dirty="0">
                <a:latin typeface="Georgia"/>
                <a:ea typeface="Georgia"/>
                <a:cs typeface="Georgia"/>
                <a:sym typeface="Georgia"/>
              </a:rPr>
              <a:t>    Johnny Chen</a:t>
            </a:r>
            <a:endParaRPr dirty="0"/>
          </a:p>
          <a:p>
            <a:pPr marL="850900" lvl="1" indent="-406400">
              <a:spcBef>
                <a:spcPts val="1600"/>
              </a:spcBef>
              <a:buClr>
                <a:srgbClr val="FFF959"/>
              </a:buClr>
              <a:buSzPts val="1472"/>
              <a:buFont typeface="Georgia"/>
              <a:buChar char="•"/>
            </a:pPr>
            <a:r>
              <a:rPr lang="en-US" sz="3200" dirty="0">
                <a:solidFill>
                  <a:srgbClr val="FFF959"/>
                </a:solidFill>
                <a:latin typeface="Georgia"/>
                <a:ea typeface="Georgia"/>
                <a:cs typeface="Georgia"/>
                <a:sym typeface="Georgia"/>
              </a:rPr>
              <a:t>$</a:t>
            </a:r>
            <a:r>
              <a:rPr lang="en-US" sz="3200" dirty="0">
                <a:latin typeface="Georgia"/>
                <a:ea typeface="Georgia"/>
                <a:cs typeface="Georgia"/>
                <a:sym typeface="Georgia"/>
              </a:rPr>
              <a:t> ./name.sh Purple</a:t>
            </a:r>
            <a:endParaRPr dirty="0"/>
          </a:p>
          <a:p>
            <a:pPr marL="850900" lvl="1" indent="-406400">
              <a:spcBef>
                <a:spcPts val="1600"/>
              </a:spcBef>
              <a:buSzPts val="1472"/>
              <a:buNone/>
            </a:pPr>
            <a:r>
              <a:rPr lang="en-US" sz="3200" dirty="0">
                <a:latin typeface="Georgia"/>
                <a:ea typeface="Georgia"/>
                <a:cs typeface="Georgia"/>
                <a:sym typeface="Georgia"/>
              </a:rPr>
              <a:t>    Purple Red</a:t>
            </a:r>
            <a:endParaRPr dirty="0"/>
          </a:p>
        </p:txBody>
      </p:sp>
      <p:sp>
        <p:nvSpPr>
          <p:cNvPr id="531" name="Google Shape;531;p45"/>
          <p:cNvSpPr txBox="1"/>
          <p:nvPr/>
        </p:nvSpPr>
        <p:spPr>
          <a:xfrm>
            <a:off x="2955131" y="1054100"/>
            <a:ext cx="11430000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chemeClr val="lt1"/>
              </a:buClr>
              <a:buSzPts val="7200"/>
            </a:pPr>
            <a:r>
              <a:rPr lang="en-US" sz="7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The </a:t>
            </a:r>
            <a:r>
              <a:rPr lang="en-US" sz="7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case</a:t>
            </a:r>
            <a:r>
              <a:rPr lang="en-US" sz="7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Statement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8A5F553-410B-4BED-9D2F-42DF6C716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219" y="5918200"/>
            <a:ext cx="8199755" cy="18796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ED2F953-A687-4D2F-AF4B-422246256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7611" y="2260600"/>
            <a:ext cx="4912179" cy="2413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7"/>
          <p:cNvSpPr txBox="1">
            <a:spLocks noGrp="1"/>
          </p:cNvSpPr>
          <p:nvPr>
            <p:ph type="title"/>
          </p:nvPr>
        </p:nvSpPr>
        <p:spPr>
          <a:xfrm>
            <a:off x="2955131" y="254000"/>
            <a:ext cx="11430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>
              <a:buClr>
                <a:schemeClr val="lt1"/>
              </a:buClr>
              <a:buSzPts val="4500"/>
            </a:pPr>
            <a:r>
              <a:rPr lang="en-US" sz="4500"/>
              <a:t>Bash Shell Scripting Tutorial</a:t>
            </a:r>
            <a:endParaRPr/>
          </a:p>
        </p:txBody>
      </p:sp>
      <p:sp>
        <p:nvSpPr>
          <p:cNvPr id="543" name="Google Shape;543;p47"/>
          <p:cNvSpPr txBox="1">
            <a:spLocks noGrp="1"/>
          </p:cNvSpPr>
          <p:nvPr>
            <p:ph type="body" idx="1"/>
          </p:nvPr>
        </p:nvSpPr>
        <p:spPr>
          <a:xfrm>
            <a:off x="2955131" y="2768600"/>
            <a:ext cx="11430000" cy="59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06400" indent="-406400">
              <a:spcBef>
                <a:spcPts val="0"/>
              </a:spcBef>
              <a:buSzPts val="2300"/>
              <a:buFont typeface="Helvetica Neue"/>
              <a:buChar char="•"/>
            </a:pPr>
            <a:r>
              <a:rPr lang="en-US" sz="5000">
                <a:latin typeface="Helvetica Neue"/>
                <a:ea typeface="Helvetica Neue"/>
                <a:cs typeface="Helvetica Neue"/>
                <a:sym typeface="Helvetica Neue"/>
              </a:rPr>
              <a:t>Example</a:t>
            </a:r>
            <a:endParaRPr/>
          </a:p>
          <a:p>
            <a:pPr marL="850900" lvl="1" indent="-406400">
              <a:buSzPts val="1610"/>
              <a:buFont typeface="Georgia"/>
              <a:buChar char="•"/>
            </a:pPr>
            <a:r>
              <a:rPr lang="en-US" sz="3500">
                <a:latin typeface="Georgia"/>
                <a:ea typeface="Georgia"/>
                <a:cs typeface="Georgia"/>
                <a:sym typeface="Georgia"/>
              </a:rPr>
              <a:t>num=10</a:t>
            </a:r>
            <a:endParaRPr/>
          </a:p>
          <a:p>
            <a:pPr marL="850900" lvl="1" indent="-406400">
              <a:spcBef>
                <a:spcPts val="1600"/>
              </a:spcBef>
              <a:buSzPts val="1610"/>
              <a:buNone/>
            </a:pPr>
            <a:r>
              <a:rPr lang="en-US" sz="3500">
                <a:latin typeface="Georgia"/>
                <a:ea typeface="Georgia"/>
                <a:cs typeface="Georgia"/>
                <a:sym typeface="Georgia"/>
              </a:rPr>
              <a:t>    PrintNumber() {</a:t>
            </a:r>
            <a:endParaRPr/>
          </a:p>
          <a:p>
            <a:pPr marL="850900" lvl="1" indent="-406400">
              <a:spcBef>
                <a:spcPts val="1600"/>
              </a:spcBef>
              <a:buSzPts val="1610"/>
              <a:buNone/>
            </a:pPr>
            <a:r>
              <a:rPr lang="en-US" sz="3500">
                <a:latin typeface="Georgia"/>
                <a:ea typeface="Georgia"/>
                <a:cs typeface="Georgia"/>
                <a:sym typeface="Georgia"/>
              </a:rPr>
              <a:t>        echo “The number is $num!”</a:t>
            </a:r>
            <a:endParaRPr/>
          </a:p>
          <a:p>
            <a:pPr marL="850900" lvl="1" indent="-406400">
              <a:spcBef>
                <a:spcPts val="1600"/>
              </a:spcBef>
              <a:buSzPts val="1610"/>
              <a:buNone/>
            </a:pPr>
            <a:r>
              <a:rPr lang="en-US" sz="3500">
                <a:latin typeface="Georgia"/>
                <a:ea typeface="Georgia"/>
                <a:cs typeface="Georgia"/>
                <a:sym typeface="Georgia"/>
              </a:rPr>
              <a:t>    }</a:t>
            </a:r>
            <a:endParaRPr/>
          </a:p>
          <a:p>
            <a:pPr marL="850900" lvl="1" indent="-406400">
              <a:spcBef>
                <a:spcPts val="1600"/>
              </a:spcBef>
              <a:buSzPts val="1610"/>
              <a:buNone/>
            </a:pPr>
            <a:r>
              <a:rPr lang="en-US" sz="3500">
                <a:latin typeface="Georgia"/>
                <a:ea typeface="Georgia"/>
                <a:cs typeface="Georgia"/>
                <a:sym typeface="Georgia"/>
              </a:rPr>
              <a:t>   PrintNumber;</a:t>
            </a:r>
            <a:endParaRPr/>
          </a:p>
          <a:p>
            <a:pPr marL="850900" lvl="1" indent="-406400">
              <a:spcBef>
                <a:spcPts val="1600"/>
              </a:spcBef>
              <a:buSzPts val="1610"/>
              <a:buFont typeface="Helvetica Neue"/>
              <a:buChar char="•"/>
            </a:pPr>
            <a:r>
              <a:rPr lang="en-US" sz="3500">
                <a:latin typeface="Helvetica Neue"/>
                <a:ea typeface="Helvetica Neue"/>
                <a:cs typeface="Helvetica Neue"/>
                <a:sym typeface="Helvetica Neue"/>
              </a:rPr>
              <a:t>Result:</a:t>
            </a:r>
            <a:endParaRPr/>
          </a:p>
          <a:p>
            <a:pPr marL="850900" lvl="1" indent="-406400">
              <a:spcBef>
                <a:spcPts val="1600"/>
              </a:spcBef>
              <a:buSzPts val="1610"/>
              <a:buNone/>
            </a:pPr>
            <a:r>
              <a:rPr lang="en-US" sz="3500">
                <a:latin typeface="Georgia"/>
                <a:ea typeface="Georgia"/>
                <a:cs typeface="Georgia"/>
                <a:sym typeface="Georgia"/>
              </a:rPr>
              <a:t>    The number is 10!</a:t>
            </a:r>
            <a:br>
              <a:rPr lang="en-US" sz="3500">
                <a:latin typeface="Georgia"/>
                <a:ea typeface="Georgia"/>
                <a:cs typeface="Georgia"/>
                <a:sym typeface="Georgia"/>
              </a:rPr>
            </a:br>
            <a:endParaRPr/>
          </a:p>
        </p:txBody>
      </p:sp>
      <p:sp>
        <p:nvSpPr>
          <p:cNvPr id="544" name="Google Shape;544;p47"/>
          <p:cNvSpPr txBox="1"/>
          <p:nvPr/>
        </p:nvSpPr>
        <p:spPr>
          <a:xfrm>
            <a:off x="2955131" y="1054100"/>
            <a:ext cx="11430000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chemeClr val="lt1"/>
              </a:buClr>
              <a:buSzPts val="7200"/>
            </a:pPr>
            <a:r>
              <a:rPr lang="en-US" sz="7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Function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8"/>
          <p:cNvSpPr txBox="1">
            <a:spLocks noGrp="1"/>
          </p:cNvSpPr>
          <p:nvPr>
            <p:ph type="title"/>
          </p:nvPr>
        </p:nvSpPr>
        <p:spPr>
          <a:xfrm>
            <a:off x="2955131" y="254000"/>
            <a:ext cx="11430000" cy="2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>
              <a:buClr>
                <a:schemeClr val="lt1"/>
              </a:buClr>
              <a:buSzPts val="7200"/>
            </a:pPr>
            <a:r>
              <a:rPr lang="en-US"/>
              <a:t>Exercises</a:t>
            </a:r>
            <a:endParaRPr/>
          </a:p>
        </p:txBody>
      </p:sp>
      <p:sp>
        <p:nvSpPr>
          <p:cNvPr id="550" name="Google Shape;550;p48"/>
          <p:cNvSpPr txBox="1">
            <a:spLocks noGrp="1"/>
          </p:cNvSpPr>
          <p:nvPr>
            <p:ph type="body" idx="1"/>
          </p:nvPr>
        </p:nvSpPr>
        <p:spPr>
          <a:xfrm>
            <a:off x="2955131" y="2768600"/>
            <a:ext cx="11430000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06400" indent="-406400">
              <a:spcBef>
                <a:spcPts val="0"/>
              </a:spcBef>
              <a:buSzPts val="1840"/>
            </a:pPr>
            <a:r>
              <a:rPr lang="en-US" sz="4000"/>
              <a:t>Number Guessing Game</a:t>
            </a:r>
            <a:endParaRPr/>
          </a:p>
          <a:p>
            <a:pPr marL="850900" lvl="1" indent="-406400">
              <a:buSzPts val="1840"/>
            </a:pPr>
            <a:r>
              <a:rPr lang="en-US" sz="4000"/>
              <a:t>Define the number range between 1 and 10</a:t>
            </a:r>
            <a:endParaRPr/>
          </a:p>
          <a:p>
            <a:pPr marL="850900" lvl="1" indent="-406400">
              <a:buSzPts val="1840"/>
            </a:pPr>
            <a:r>
              <a:rPr lang="en-US" sz="4000"/>
              <a:t>Ask the user to enter a target number at beginning</a:t>
            </a:r>
            <a:endParaRPr/>
          </a:p>
          <a:p>
            <a:pPr marL="850900" lvl="1" indent="-406400">
              <a:buSzPts val="1840"/>
            </a:pPr>
            <a:r>
              <a:rPr lang="en-US" sz="4000"/>
              <a:t>Keep narrowing down the number range until the player guessing the right target number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0"/>
          <p:cNvSpPr txBox="1">
            <a:spLocks noGrp="1"/>
          </p:cNvSpPr>
          <p:nvPr>
            <p:ph type="title"/>
          </p:nvPr>
        </p:nvSpPr>
        <p:spPr>
          <a:xfrm>
            <a:off x="2955131" y="254000"/>
            <a:ext cx="11430000" cy="2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>
              <a:buClr>
                <a:schemeClr val="lt1"/>
              </a:buClr>
              <a:buSzPts val="7200"/>
            </a:pPr>
            <a:r>
              <a:rPr lang="en-US"/>
              <a:t>Exercises</a:t>
            </a:r>
            <a:endParaRPr/>
          </a:p>
        </p:txBody>
      </p:sp>
      <p:sp>
        <p:nvSpPr>
          <p:cNvPr id="562" name="Google Shape;562;p50"/>
          <p:cNvSpPr txBox="1">
            <a:spLocks noGrp="1"/>
          </p:cNvSpPr>
          <p:nvPr>
            <p:ph type="body" idx="1"/>
          </p:nvPr>
        </p:nvSpPr>
        <p:spPr>
          <a:xfrm>
            <a:off x="2955131" y="2768600"/>
            <a:ext cx="11430000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06400" indent="-406400">
              <a:spcBef>
                <a:spcPts val="0"/>
              </a:spcBef>
              <a:buSzPts val="1840"/>
            </a:pPr>
            <a:r>
              <a:rPr lang="en-US" sz="4000" dirty="0"/>
              <a:t>Use echo, read, loop and conditionals</a:t>
            </a:r>
            <a:endParaRPr dirty="0"/>
          </a:p>
          <a:p>
            <a:pPr marL="406400" indent="-406400">
              <a:buSzPts val="1840"/>
            </a:pPr>
            <a:r>
              <a:rPr lang="en-US" sz="4000" dirty="0"/>
              <a:t>Use function to ask for guessing number</a:t>
            </a:r>
          </a:p>
          <a:p>
            <a:pPr marL="406400" indent="-406400">
              <a:buSzPts val="1840"/>
            </a:pPr>
            <a:r>
              <a:rPr lang="en-US" sz="4000" dirty="0"/>
              <a:t>Use argument to set the target number</a:t>
            </a:r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1"/>
          <p:cNvSpPr txBox="1">
            <a:spLocks noGrp="1"/>
          </p:cNvSpPr>
          <p:nvPr>
            <p:ph type="title"/>
          </p:nvPr>
        </p:nvSpPr>
        <p:spPr>
          <a:xfrm>
            <a:off x="3893171" y="345440"/>
            <a:ext cx="9819640" cy="171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algn="ctr">
              <a:buClr>
                <a:schemeClr val="lt1"/>
              </a:buClr>
              <a:buSzPts val="7200"/>
            </a:pPr>
            <a:r>
              <a:rPr lang="en-US"/>
              <a:t>Result</a:t>
            </a:r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7341D80-E3EA-458B-A030-7A6AF3196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906" y="2824003"/>
            <a:ext cx="5919546" cy="471963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3"/>
          <p:cNvSpPr txBox="1">
            <a:spLocks noGrp="1"/>
          </p:cNvSpPr>
          <p:nvPr>
            <p:ph type="title"/>
          </p:nvPr>
        </p:nvSpPr>
        <p:spPr>
          <a:xfrm>
            <a:off x="2955131" y="254000"/>
            <a:ext cx="11430000" cy="2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>
              <a:buClr>
                <a:schemeClr val="lt1"/>
              </a:buClr>
              <a:buSzPts val="7200"/>
            </a:pPr>
            <a:r>
              <a:rPr lang="en-US"/>
              <a:t>References</a:t>
            </a:r>
            <a:endParaRPr/>
          </a:p>
        </p:txBody>
      </p:sp>
      <p:sp>
        <p:nvSpPr>
          <p:cNvPr id="584" name="Google Shape;584;p53"/>
          <p:cNvSpPr txBox="1">
            <a:spLocks noGrp="1"/>
          </p:cNvSpPr>
          <p:nvPr>
            <p:ph type="body" idx="1"/>
          </p:nvPr>
        </p:nvSpPr>
        <p:spPr>
          <a:xfrm>
            <a:off x="2955131" y="2768600"/>
            <a:ext cx="11430000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06400" indent="-406400">
              <a:spcBef>
                <a:spcPts val="0"/>
              </a:spcBef>
              <a:buSzPts val="1656"/>
            </a:pPr>
            <a:r>
              <a:rPr lang="en-US" u="sng">
                <a:solidFill>
                  <a:schemeClr val="hlink"/>
                </a:solidFill>
                <a:hlinkClick r:id="rId3"/>
              </a:rPr>
              <a:t>Shell script</a:t>
            </a:r>
            <a:endParaRPr/>
          </a:p>
          <a:p>
            <a:pPr marL="406400" indent="-406400">
              <a:buSzPts val="1656"/>
            </a:pPr>
            <a:r>
              <a:rPr lang="en-US" u="sng">
                <a:solidFill>
                  <a:schemeClr val="hlink"/>
                </a:solidFill>
                <a:hlinkClick r:id="rId4"/>
              </a:rPr>
              <a:t>Advanced Packaging Tool (APT)</a:t>
            </a:r>
            <a:endParaRPr/>
          </a:p>
          <a:p>
            <a:pPr marL="406400" indent="-406400">
              <a:buSzPts val="1656"/>
            </a:pPr>
            <a:r>
              <a:rPr lang="en-US" u="sng">
                <a:solidFill>
                  <a:schemeClr val="hlink"/>
                </a:solidFill>
                <a:hlinkClick r:id="rId5"/>
              </a:rPr>
              <a:t>New to Vim</a:t>
            </a:r>
            <a:endParaRPr/>
          </a:p>
          <a:p>
            <a:pPr marL="406400" indent="-406400">
              <a:buSzPts val="1656"/>
            </a:pPr>
            <a:r>
              <a:rPr lang="en-US" u="sng">
                <a:solidFill>
                  <a:schemeClr val="hlink"/>
                </a:solidFill>
                <a:hlinkClick r:id="rId6"/>
              </a:rPr>
              <a:t>BASH Programming - Introduction</a:t>
            </a:r>
            <a:endParaRPr/>
          </a:p>
          <a:p>
            <a:pPr marL="406400" indent="-406400">
              <a:buSzPts val="1656"/>
            </a:pPr>
            <a:r>
              <a:rPr lang="en-US" u="sng">
                <a:solidFill>
                  <a:schemeClr val="hlink"/>
                </a:solidFill>
                <a:hlinkClick r:id="rId7"/>
              </a:rPr>
              <a:t>Linux Shell Scripting Tutorial</a:t>
            </a:r>
            <a:endParaRPr/>
          </a:p>
          <a:p>
            <a:pPr marL="406400" indent="-406400">
              <a:buSzPts val="1656"/>
            </a:pPr>
            <a:r>
              <a:rPr lang="en-US" u="sng">
                <a:solidFill>
                  <a:schemeClr val="hlink"/>
                </a:solidFill>
                <a:hlinkClick r:id="rId8"/>
              </a:rPr>
              <a:t>Common LINUX Command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"/>
          <p:cNvSpPr txBox="1">
            <a:spLocks noGrp="1"/>
          </p:cNvSpPr>
          <p:nvPr>
            <p:ph type="body" idx="1"/>
          </p:nvPr>
        </p:nvSpPr>
        <p:spPr>
          <a:xfrm>
            <a:off x="2955131" y="2768600"/>
            <a:ext cx="11430000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06400" indent="-406400">
              <a:spcBef>
                <a:spcPts val="0"/>
              </a:spcBef>
              <a:buSzPts val="2300"/>
            </a:pPr>
            <a:r>
              <a:rPr lang="en-US" sz="5000" dirty="0"/>
              <a:t>Typical operations performed by shell scripts include</a:t>
            </a:r>
            <a:endParaRPr dirty="0"/>
          </a:p>
          <a:p>
            <a:pPr marL="850900" lvl="1" indent="-406400">
              <a:buSzPts val="2300"/>
            </a:pPr>
            <a:r>
              <a:rPr lang="en-US" sz="5000" dirty="0"/>
              <a:t>file manipulation</a:t>
            </a:r>
            <a:endParaRPr lang="en-US" dirty="0"/>
          </a:p>
          <a:p>
            <a:pPr marL="850900" lvl="1" indent="-406400">
              <a:buSzPts val="2300"/>
            </a:pPr>
            <a:r>
              <a:rPr lang="en-US" sz="5000" dirty="0"/>
              <a:t>program execution</a:t>
            </a:r>
            <a:endParaRPr lang="en-US" dirty="0"/>
          </a:p>
          <a:p>
            <a:pPr marL="850900" lvl="1" indent="-406400">
              <a:buSzPts val="2300"/>
            </a:pPr>
            <a:r>
              <a:rPr lang="en-US" sz="5000" dirty="0"/>
              <a:t>printing text</a:t>
            </a:r>
            <a:endParaRPr dirty="0"/>
          </a:p>
        </p:txBody>
      </p:sp>
      <p:sp>
        <p:nvSpPr>
          <p:cNvPr id="196" name="Google Shape;196;p5"/>
          <p:cNvSpPr txBox="1">
            <a:spLocks noGrp="1"/>
          </p:cNvSpPr>
          <p:nvPr>
            <p:ph type="title"/>
          </p:nvPr>
        </p:nvSpPr>
        <p:spPr>
          <a:xfrm>
            <a:off x="2955131" y="254000"/>
            <a:ext cx="11430000" cy="2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>
              <a:buClr>
                <a:schemeClr val="lt1"/>
              </a:buClr>
              <a:buSzPts val="7200"/>
            </a:pPr>
            <a:r>
              <a:rPr lang="en-US"/>
              <a:t>Introduction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6"/>
          <p:cNvSpPr txBox="1">
            <a:spLocks noGrp="1"/>
          </p:cNvSpPr>
          <p:nvPr>
            <p:ph type="title"/>
          </p:nvPr>
        </p:nvSpPr>
        <p:spPr>
          <a:xfrm>
            <a:off x="2955131" y="254000"/>
            <a:ext cx="11430000" cy="2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>
              <a:buClr>
                <a:schemeClr val="lt1"/>
              </a:buClr>
              <a:buSzPts val="7200"/>
            </a:pPr>
            <a:r>
              <a:rPr lang="en-US"/>
              <a:t>Vim Basics</a:t>
            </a:r>
            <a:endParaRPr/>
          </a:p>
        </p:txBody>
      </p:sp>
      <p:sp>
        <p:nvSpPr>
          <p:cNvPr id="202" name="Google Shape;202;p6"/>
          <p:cNvSpPr txBox="1">
            <a:spLocks noGrp="1"/>
          </p:cNvSpPr>
          <p:nvPr>
            <p:ph type="body" idx="1"/>
          </p:nvPr>
        </p:nvSpPr>
        <p:spPr>
          <a:xfrm>
            <a:off x="2955131" y="2768600"/>
            <a:ext cx="11430000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06400" indent="-289560">
              <a:spcBef>
                <a:spcPts val="0"/>
              </a:spcBef>
              <a:buSzPts val="1840"/>
              <a:buNone/>
            </a:pPr>
            <a:endParaRPr sz="4000" dirty="0"/>
          </a:p>
          <a:p>
            <a:pPr marL="406400" indent="-406400">
              <a:spcBef>
                <a:spcPts val="0"/>
              </a:spcBef>
              <a:buSzPts val="1840"/>
            </a:pPr>
            <a:r>
              <a:rPr lang="en-US" sz="4000" dirty="0"/>
              <a:t>Vim is a popular and cross-platform editor</a:t>
            </a:r>
            <a:endParaRPr dirty="0"/>
          </a:p>
          <a:p>
            <a:pPr marL="406400" indent="-406400">
              <a:spcBef>
                <a:spcPts val="0"/>
              </a:spcBef>
              <a:buSzPts val="1840"/>
            </a:pPr>
            <a:r>
              <a:rPr lang="en-US" sz="4000" dirty="0"/>
              <a:t>Shell open : </a:t>
            </a:r>
            <a:r>
              <a:rPr lang="en-US" dirty="0">
                <a:solidFill>
                  <a:srgbClr val="FFFCAB"/>
                </a:solidFill>
                <a:latin typeface="Arial"/>
                <a:ea typeface="Arial"/>
                <a:cs typeface="Arial"/>
                <a:sym typeface="Arial"/>
              </a:rPr>
              <a:t>ctrl + alt + t</a:t>
            </a:r>
            <a:endParaRPr dirty="0"/>
          </a:p>
          <a:p>
            <a:pPr marL="406400" indent="-406400">
              <a:buSzPts val="1840"/>
            </a:pPr>
            <a:r>
              <a:rPr lang="en-US" sz="4000" dirty="0"/>
              <a:t>Type </a:t>
            </a:r>
            <a:r>
              <a:rPr lang="en-US" sz="4000" dirty="0">
                <a:solidFill>
                  <a:srgbClr val="FFFCAB"/>
                </a:solidFill>
              </a:rPr>
              <a:t>vim /path/to/file</a:t>
            </a:r>
            <a:r>
              <a:rPr lang="en-US" sz="4000" dirty="0"/>
              <a:t> in shell to open a file</a:t>
            </a:r>
            <a:endParaRPr dirty="0"/>
          </a:p>
          <a:p>
            <a:pPr marL="406400" indent="-406400">
              <a:buSzPts val="1840"/>
            </a:pPr>
            <a:r>
              <a:rPr lang="en-US" sz="4000" dirty="0"/>
              <a:t>Start typing something by pressing </a:t>
            </a:r>
            <a:r>
              <a:rPr lang="en-US" sz="4000" dirty="0" err="1">
                <a:solidFill>
                  <a:srgbClr val="FFFCAB"/>
                </a:solidFill>
              </a:rPr>
              <a:t>i</a:t>
            </a:r>
            <a:endParaRPr dirty="0"/>
          </a:p>
          <a:p>
            <a:pPr marL="406400" indent="-406400">
              <a:buSzPts val="1840"/>
            </a:pPr>
            <a:r>
              <a:rPr lang="en-US" sz="4000" dirty="0"/>
              <a:t>Exit vim by pressing </a:t>
            </a:r>
            <a:r>
              <a:rPr lang="en-US" sz="4000" dirty="0">
                <a:solidFill>
                  <a:srgbClr val="FFFCAB"/>
                </a:solidFill>
              </a:rPr>
              <a:t>Esc</a:t>
            </a:r>
            <a:r>
              <a:rPr lang="en-US" sz="4000" dirty="0"/>
              <a:t> then </a:t>
            </a:r>
            <a:r>
              <a:rPr lang="en-US" sz="4000" dirty="0" err="1"/>
              <a:t>writting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FFFCAB"/>
                </a:solidFill>
              </a:rPr>
              <a:t>:q</a:t>
            </a:r>
            <a:r>
              <a:rPr lang="en-US" sz="4000" dirty="0"/>
              <a:t> + </a:t>
            </a:r>
            <a:r>
              <a:rPr lang="en-US" sz="4000" dirty="0">
                <a:solidFill>
                  <a:srgbClr val="FFFCAB"/>
                </a:solidFill>
              </a:rPr>
              <a:t>Enter</a:t>
            </a:r>
            <a:endParaRPr dirty="0">
              <a:solidFill>
                <a:srgbClr val="FFFCAB"/>
              </a:solidFill>
            </a:endParaRPr>
          </a:p>
          <a:p>
            <a:pPr marL="406400" indent="-406400">
              <a:buSzPts val="1840"/>
            </a:pPr>
            <a:r>
              <a:rPr lang="en-US" sz="4000" dirty="0"/>
              <a:t>Save your file similarly but using </a:t>
            </a:r>
            <a:r>
              <a:rPr lang="en-US" sz="4000" dirty="0">
                <a:solidFill>
                  <a:srgbClr val="FFFCAB"/>
                </a:solidFill>
              </a:rPr>
              <a:t>:w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7"/>
          <p:cNvSpPr txBox="1">
            <a:spLocks noGrp="1"/>
          </p:cNvSpPr>
          <p:nvPr>
            <p:ph type="title"/>
          </p:nvPr>
        </p:nvSpPr>
        <p:spPr>
          <a:xfrm>
            <a:off x="2955131" y="254000"/>
            <a:ext cx="11430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>
              <a:buClr>
                <a:schemeClr val="lt1"/>
              </a:buClr>
              <a:buSzPts val="4500"/>
            </a:pPr>
            <a:r>
              <a:rPr lang="en-US" sz="4500"/>
              <a:t>Vim Basics</a:t>
            </a:r>
            <a:endParaRPr/>
          </a:p>
        </p:txBody>
      </p:sp>
      <p:sp>
        <p:nvSpPr>
          <p:cNvPr id="208" name="Google Shape;208;p7"/>
          <p:cNvSpPr txBox="1">
            <a:spLocks noGrp="1"/>
          </p:cNvSpPr>
          <p:nvPr>
            <p:ph type="body" idx="1"/>
          </p:nvPr>
        </p:nvSpPr>
        <p:spPr>
          <a:xfrm>
            <a:off x="2955131" y="2768600"/>
            <a:ext cx="11430000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06400" indent="-406400">
              <a:spcBef>
                <a:spcPts val="0"/>
              </a:spcBef>
              <a:buSzPts val="1840"/>
            </a:pPr>
            <a:r>
              <a:rPr lang="en-US" sz="4000"/>
              <a:t>Install Vim through </a:t>
            </a:r>
            <a:r>
              <a:rPr lang="en-US" sz="4000">
                <a:solidFill>
                  <a:srgbClr val="FFFCAB"/>
                </a:solidFill>
              </a:rPr>
              <a:t>apt-get</a:t>
            </a:r>
            <a:r>
              <a:rPr lang="en-US" sz="4000"/>
              <a:t> command in shell</a:t>
            </a:r>
            <a:endParaRPr/>
          </a:p>
          <a:p>
            <a:pPr marL="406400" indent="-406400">
              <a:buSzPts val="1840"/>
            </a:pPr>
            <a:r>
              <a:rPr lang="en-US" sz="4000"/>
              <a:t>Create a file named “helloworld”</a:t>
            </a:r>
            <a:endParaRPr/>
          </a:p>
          <a:p>
            <a:pPr marL="406400" indent="-406400">
              <a:buSzPts val="1840"/>
            </a:pPr>
            <a:r>
              <a:rPr lang="en-US" sz="4000"/>
              <a:t>Type “Hello World!” using </a:t>
            </a:r>
            <a:r>
              <a:rPr lang="en-US" sz="4000">
                <a:solidFill>
                  <a:srgbClr val="FFFCAB"/>
                </a:solidFill>
              </a:rPr>
              <a:t>insert mode</a:t>
            </a:r>
            <a:endParaRPr/>
          </a:p>
          <a:p>
            <a:pPr marL="406400" indent="-406400">
              <a:buSzPts val="1840"/>
            </a:pPr>
            <a:r>
              <a:rPr lang="en-US" sz="4000"/>
              <a:t>Return to </a:t>
            </a:r>
            <a:r>
              <a:rPr lang="en-US" sz="4000">
                <a:solidFill>
                  <a:srgbClr val="FFFCAB"/>
                </a:solidFill>
              </a:rPr>
              <a:t>normal mode</a:t>
            </a:r>
            <a:r>
              <a:rPr lang="en-US" sz="4000"/>
              <a:t> by pressing Ese</a:t>
            </a:r>
            <a:endParaRPr/>
          </a:p>
          <a:p>
            <a:pPr marL="406400" indent="-406400">
              <a:buSzPts val="1840"/>
            </a:pPr>
            <a:r>
              <a:rPr lang="en-US" sz="4000"/>
              <a:t>Save and quit the file</a:t>
            </a:r>
            <a:endParaRPr/>
          </a:p>
        </p:txBody>
      </p:sp>
      <p:sp>
        <p:nvSpPr>
          <p:cNvPr id="209" name="Google Shape;209;p7"/>
          <p:cNvSpPr txBox="1"/>
          <p:nvPr/>
        </p:nvSpPr>
        <p:spPr>
          <a:xfrm>
            <a:off x="2955131" y="1054100"/>
            <a:ext cx="11430000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chemeClr val="lt1"/>
              </a:buClr>
              <a:buSzPts val="7200"/>
            </a:pPr>
            <a:r>
              <a:rPr lang="en-US" sz="7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Hello Vim!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1"/>
          <p:cNvSpPr txBox="1">
            <a:spLocks noGrp="1"/>
          </p:cNvSpPr>
          <p:nvPr>
            <p:ph type="title"/>
          </p:nvPr>
        </p:nvSpPr>
        <p:spPr>
          <a:xfrm>
            <a:off x="2574131" y="8470900"/>
            <a:ext cx="123189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/>
          <a:p>
            <a:pPr>
              <a:buClr>
                <a:schemeClr val="lt1"/>
              </a:buClr>
              <a:buSzPts val="4000"/>
            </a:pPr>
            <a:r>
              <a:rPr lang="en-US" sz="4000" dirty="0"/>
              <a:t>Step </a:t>
            </a:r>
            <a:r>
              <a:rPr lang="en-US" altLang="zh-TW" sz="4000" dirty="0"/>
              <a:t>1</a:t>
            </a:r>
            <a:r>
              <a:rPr lang="en-US" sz="4000" dirty="0"/>
              <a:t>. Create a file named </a:t>
            </a:r>
            <a:r>
              <a:rPr lang="en-US" sz="4000" dirty="0" err="1"/>
              <a:t>helloworld</a:t>
            </a:r>
            <a:endParaRPr dirty="0"/>
          </a:p>
        </p:txBody>
      </p:sp>
      <p:sp>
        <p:nvSpPr>
          <p:cNvPr id="237" name="Google Shape;237;p11"/>
          <p:cNvSpPr txBox="1">
            <a:spLocks noGrp="1"/>
          </p:cNvSpPr>
          <p:nvPr>
            <p:ph type="body" idx="1"/>
          </p:nvPr>
        </p:nvSpPr>
        <p:spPr>
          <a:xfrm>
            <a:off x="2574131" y="9067800"/>
            <a:ext cx="123189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indent="0">
              <a:buClr>
                <a:srgbClr val="62B0FF"/>
              </a:buClr>
              <a:buSzPts val="3000"/>
            </a:pPr>
            <a:r>
              <a:rPr lang="en-US" sz="3000"/>
              <a:t>Type “</a:t>
            </a:r>
            <a:r>
              <a:rPr lang="en-US" sz="3000">
                <a:latin typeface="Georgia"/>
                <a:ea typeface="Georgia"/>
                <a:cs typeface="Georgia"/>
                <a:sym typeface="Georgia"/>
              </a:rPr>
              <a:t>vim helloworld</a:t>
            </a:r>
            <a:r>
              <a:rPr lang="en-US" sz="3000"/>
              <a:t>” to create a file named helloworld</a:t>
            </a:r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54A1C0E-1CFB-4FC7-BA71-2D09D0063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993" y="3049587"/>
            <a:ext cx="11070276" cy="139541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"/>
          <p:cNvSpPr txBox="1">
            <a:spLocks noGrp="1"/>
          </p:cNvSpPr>
          <p:nvPr>
            <p:ph type="title"/>
          </p:nvPr>
        </p:nvSpPr>
        <p:spPr>
          <a:xfrm>
            <a:off x="2574131" y="8470900"/>
            <a:ext cx="123189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/>
          <a:p>
            <a:pPr>
              <a:buClr>
                <a:schemeClr val="lt1"/>
              </a:buClr>
              <a:buSzPts val="4000"/>
            </a:pPr>
            <a:r>
              <a:rPr lang="en-US" sz="4000" dirty="0"/>
              <a:t>Step </a:t>
            </a:r>
            <a:r>
              <a:rPr lang="en-US" altLang="zh-TW" sz="4000" dirty="0"/>
              <a:t>2</a:t>
            </a:r>
            <a:r>
              <a:rPr lang="en-US" sz="4000" dirty="0"/>
              <a:t>. Enter Insert Mode</a:t>
            </a:r>
            <a:endParaRPr dirty="0"/>
          </a:p>
        </p:txBody>
      </p:sp>
      <p:sp>
        <p:nvSpPr>
          <p:cNvPr id="244" name="Google Shape;244;p12"/>
          <p:cNvSpPr txBox="1">
            <a:spLocks noGrp="1"/>
          </p:cNvSpPr>
          <p:nvPr>
            <p:ph type="body" idx="1"/>
          </p:nvPr>
        </p:nvSpPr>
        <p:spPr>
          <a:xfrm>
            <a:off x="2574131" y="9067800"/>
            <a:ext cx="123189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indent="0">
              <a:buClr>
                <a:srgbClr val="62B0FF"/>
              </a:buClr>
              <a:buSzPts val="3000"/>
            </a:pPr>
            <a:r>
              <a:rPr lang="en-US" sz="3000"/>
              <a:t>You need to enter insert mode by pressing “</a:t>
            </a:r>
            <a:r>
              <a:rPr lang="en-US" sz="3000"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lang="en-US" sz="3000"/>
              <a:t>” before typing something</a:t>
            </a:r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6560EB2-917E-402B-A833-50D258CAB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980" y="1257300"/>
            <a:ext cx="9108771" cy="68199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itle &amp; Sub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hoto - Horizontal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Photo - Vertical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894</TotalTime>
  <Words>1673</Words>
  <Application>Microsoft Office PowerPoint</Application>
  <PresentationFormat>自訂</PresentationFormat>
  <Paragraphs>303</Paragraphs>
  <Slides>48</Slides>
  <Notes>48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4</vt:i4>
      </vt:variant>
      <vt:variant>
        <vt:lpstr>投影片標題</vt:lpstr>
      </vt:variant>
      <vt:variant>
        <vt:i4>48</vt:i4>
      </vt:variant>
    </vt:vector>
  </HeadingPairs>
  <TitlesOfParts>
    <vt:vector size="58" baseType="lpstr">
      <vt:lpstr>Helvetica Neue</vt:lpstr>
      <vt:lpstr>Noto Sans TC</vt:lpstr>
      <vt:lpstr>Georgia</vt:lpstr>
      <vt:lpstr>Helvetica Neue Light</vt:lpstr>
      <vt:lpstr>Arial</vt:lpstr>
      <vt:lpstr>DFKai-SB</vt:lpstr>
      <vt:lpstr>Title &amp; Subtitle</vt:lpstr>
      <vt:lpstr>Title &amp; Bullets</vt:lpstr>
      <vt:lpstr>Photo - Horizontal</vt:lpstr>
      <vt:lpstr>Photo - Vertical</vt:lpstr>
      <vt:lpstr>Lab 2 Shell Script</vt:lpstr>
      <vt:lpstr>Outline</vt:lpstr>
      <vt:lpstr>Introduction</vt:lpstr>
      <vt:lpstr>PowerPoint 簡報</vt:lpstr>
      <vt:lpstr>Introduction</vt:lpstr>
      <vt:lpstr>Vim Basics</vt:lpstr>
      <vt:lpstr>Vim Basics</vt:lpstr>
      <vt:lpstr>Step 1. Create a file named helloworld</vt:lpstr>
      <vt:lpstr>Step 2. Enter Insert Mode</vt:lpstr>
      <vt:lpstr>Step 3. Type something</vt:lpstr>
      <vt:lpstr>Step 4. Return to Normal Mode</vt:lpstr>
      <vt:lpstr>Step 5. Save the File</vt:lpstr>
      <vt:lpstr>Step 6. Quit Vim</vt:lpstr>
      <vt:lpstr>Note :  1) Shell open : ctrl + alt + t 2) vim open : vim helloworld.sh 3) before typing : i 4) Exit : Esc 5) Save the File : :w 6) Quit Vim : :q + Enter </vt:lpstr>
      <vt:lpstr>Bash Shell Scripting Tutorial</vt:lpstr>
      <vt:lpstr>Bash Shell Scripting Tutorial</vt:lpstr>
      <vt:lpstr>Hello World in Shell</vt:lpstr>
      <vt:lpstr>Bash Shell Scripting Tutorial</vt:lpstr>
      <vt:lpstr>Step 1. Create a file with .sh extension</vt:lpstr>
      <vt:lpstr>Step 2. Write the script</vt:lpstr>
      <vt:lpstr>Step 3. Save and Quit the File</vt:lpstr>
      <vt:lpstr>Step 4. Grant execute permission</vt:lpstr>
      <vt:lpstr>Step 5. Execute the script</vt:lpstr>
      <vt:lpstr>Bash Shell Scripting Tutorial</vt:lpstr>
      <vt:lpstr>Bash Shell Scripting Tutorial</vt:lpstr>
      <vt:lpstr>Bash Shell Scripting Tutorial</vt:lpstr>
      <vt:lpstr>Bash Shell Scripting Tutorial</vt:lpstr>
      <vt:lpstr>Bash Shell Scripting Tutorial</vt:lpstr>
      <vt:lpstr>Bash Shell Scripting Tutorial</vt:lpstr>
      <vt:lpstr>Bash Shell Scripting Tutorial</vt:lpstr>
      <vt:lpstr>Bash Shell Scripting Tutorial</vt:lpstr>
      <vt:lpstr>Bash Shell Scripting Tutorial</vt:lpstr>
      <vt:lpstr>Bash Shell Scripting Tutorial</vt:lpstr>
      <vt:lpstr>Bash Shell Scripting Tutorial</vt:lpstr>
      <vt:lpstr>Bash Shell Scripting Tutorial</vt:lpstr>
      <vt:lpstr>Bash Shell Scripting Tutorial</vt:lpstr>
      <vt:lpstr>Bash Shell Scripting Tutorial</vt:lpstr>
      <vt:lpstr>Bash Shell Scripting Tutorial</vt:lpstr>
      <vt:lpstr>Bash Shell Scripting Tutorial</vt:lpstr>
      <vt:lpstr>Bash Shell Scripting Tutorial</vt:lpstr>
      <vt:lpstr>Bash Shell Scripting Tutorial</vt:lpstr>
      <vt:lpstr>Bash Shell Scripting Tutorial</vt:lpstr>
      <vt:lpstr>PowerPoint 簡報</vt:lpstr>
      <vt:lpstr>Bash Shell Scripting Tutorial</vt:lpstr>
      <vt:lpstr>Exercises</vt:lpstr>
      <vt:lpstr>Exercises</vt:lpstr>
      <vt:lpstr>Result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2 Shell Script</dc:title>
  <dc:creator>oslab</dc:creator>
  <cp:lastModifiedBy>PurpleRed</cp:lastModifiedBy>
  <cp:revision>29</cp:revision>
  <dcterms:modified xsi:type="dcterms:W3CDTF">2023-09-12T03:46:09Z</dcterms:modified>
</cp:coreProperties>
</file>